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7.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8.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9.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20.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2.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3.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4.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5.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 id="2147483765" r:id="rId3"/>
    <p:sldMasterId id="2147483768" r:id="rId4"/>
    <p:sldMasterId id="2147483774" r:id="rId5"/>
    <p:sldMasterId id="2147483790" r:id="rId6"/>
    <p:sldMasterId id="2147483803" r:id="rId7"/>
    <p:sldMasterId id="2147483830" r:id="rId8"/>
    <p:sldMasterId id="2147483845" r:id="rId9"/>
    <p:sldMasterId id="2147483857" r:id="rId10"/>
    <p:sldMasterId id="2147483870" r:id="rId11"/>
    <p:sldMasterId id="2147483883" r:id="rId12"/>
    <p:sldMasterId id="2147483897" r:id="rId13"/>
    <p:sldMasterId id="2147483900" r:id="rId14"/>
    <p:sldMasterId id="2147483914" r:id="rId15"/>
    <p:sldMasterId id="2147483928" r:id="rId16"/>
    <p:sldMasterId id="2147483942" r:id="rId17"/>
    <p:sldMasterId id="2147483945" r:id="rId18"/>
    <p:sldMasterId id="2147483957" r:id="rId19"/>
    <p:sldMasterId id="2147483969" r:id="rId20"/>
    <p:sldMasterId id="2147483983" r:id="rId21"/>
    <p:sldMasterId id="2147483997" r:id="rId22"/>
    <p:sldMasterId id="2147484014" r:id="rId23"/>
    <p:sldMasterId id="2147484037" r:id="rId24"/>
    <p:sldMasterId id="2147484057" r:id="rId25"/>
    <p:sldMasterId id="2147484081" r:id="rId26"/>
  </p:sldMasterIdLst>
  <p:notesMasterIdLst>
    <p:notesMasterId r:id="rId76"/>
  </p:notesMasterIdLst>
  <p:handoutMasterIdLst>
    <p:handoutMasterId r:id="rId77"/>
  </p:handoutMasterIdLst>
  <p:sldIdLst>
    <p:sldId id="260" r:id="rId27"/>
    <p:sldId id="575" r:id="rId28"/>
    <p:sldId id="580" r:id="rId29"/>
    <p:sldId id="400" r:id="rId30"/>
    <p:sldId id="418" r:id="rId31"/>
    <p:sldId id="540" r:id="rId32"/>
    <p:sldId id="426" r:id="rId33"/>
    <p:sldId id="567" r:id="rId34"/>
    <p:sldId id="576" r:id="rId35"/>
    <p:sldId id="419" r:id="rId36"/>
    <p:sldId id="523" r:id="rId37"/>
    <p:sldId id="420" r:id="rId38"/>
    <p:sldId id="577" r:id="rId39"/>
    <p:sldId id="468" r:id="rId40"/>
    <p:sldId id="507" r:id="rId41"/>
    <p:sldId id="578" r:id="rId42"/>
    <p:sldId id="469" r:id="rId43"/>
    <p:sldId id="574" r:id="rId44"/>
    <p:sldId id="550" r:id="rId45"/>
    <p:sldId id="560" r:id="rId46"/>
    <p:sldId id="551" r:id="rId47"/>
    <p:sldId id="552" r:id="rId48"/>
    <p:sldId id="348" r:id="rId49"/>
    <p:sldId id="356" r:id="rId50"/>
    <p:sldId id="359" r:id="rId51"/>
    <p:sldId id="365" r:id="rId52"/>
    <p:sldId id="366" r:id="rId53"/>
    <p:sldId id="372" r:id="rId54"/>
    <p:sldId id="373" r:id="rId55"/>
    <p:sldId id="374" r:id="rId56"/>
    <p:sldId id="555" r:id="rId57"/>
    <p:sldId id="358" r:id="rId58"/>
    <p:sldId id="553" r:id="rId59"/>
    <p:sldId id="554" r:id="rId60"/>
    <p:sldId id="562" r:id="rId61"/>
    <p:sldId id="563" r:id="rId62"/>
    <p:sldId id="572" r:id="rId63"/>
    <p:sldId id="573" r:id="rId64"/>
    <p:sldId id="558" r:id="rId65"/>
    <p:sldId id="530" r:id="rId66"/>
    <p:sldId id="568" r:id="rId67"/>
    <p:sldId id="571" r:id="rId68"/>
    <p:sldId id="546" r:id="rId69"/>
    <p:sldId id="547" r:id="rId70"/>
    <p:sldId id="579" r:id="rId71"/>
    <p:sldId id="454" r:id="rId72"/>
    <p:sldId id="455" r:id="rId73"/>
    <p:sldId id="581" r:id="rId74"/>
    <p:sldId id="296" r:id="rId75"/>
  </p:sldIdLst>
  <p:sldSz cx="9144000" cy="6858000" type="screen4x3"/>
  <p:notesSz cx="6669088" cy="9885363"/>
  <p:defaultTextStyle>
    <a:defPPr>
      <a:defRPr lang="en-US"/>
    </a:defPPr>
    <a:lvl1pPr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8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8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8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8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613"/>
    <a:srgbClr val="21363C"/>
    <a:srgbClr val="F8360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1" autoAdjust="0"/>
    <p:restoredTop sz="99314" autoAdjust="0"/>
  </p:normalViewPr>
  <p:slideViewPr>
    <p:cSldViewPr>
      <p:cViewPr varScale="1">
        <p:scale>
          <a:sx n="98" d="100"/>
          <a:sy n="98" d="100"/>
        </p:scale>
        <p:origin x="-13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9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37.xml"/><Relationship Id="rId64" Type="http://schemas.openxmlformats.org/officeDocument/2006/relationships/slide" Target="slides/slide38.xml"/><Relationship Id="rId65" Type="http://schemas.openxmlformats.org/officeDocument/2006/relationships/slide" Target="slides/slide39.xml"/><Relationship Id="rId66" Type="http://schemas.openxmlformats.org/officeDocument/2006/relationships/slide" Target="slides/slide40.xml"/><Relationship Id="rId67" Type="http://schemas.openxmlformats.org/officeDocument/2006/relationships/slide" Target="slides/slide41.xml"/><Relationship Id="rId68" Type="http://schemas.openxmlformats.org/officeDocument/2006/relationships/slide" Target="slides/slide42.xml"/><Relationship Id="rId69" Type="http://schemas.openxmlformats.org/officeDocument/2006/relationships/slide" Target="slides/slide43.xml"/><Relationship Id="rId50" Type="http://schemas.openxmlformats.org/officeDocument/2006/relationships/slide" Target="slides/slide24.xml"/><Relationship Id="rId51" Type="http://schemas.openxmlformats.org/officeDocument/2006/relationships/slide" Target="slides/slide25.xml"/><Relationship Id="rId52" Type="http://schemas.openxmlformats.org/officeDocument/2006/relationships/slide" Target="slides/slide26.xml"/><Relationship Id="rId53" Type="http://schemas.openxmlformats.org/officeDocument/2006/relationships/slide" Target="slides/slide27.xml"/><Relationship Id="rId54" Type="http://schemas.openxmlformats.org/officeDocument/2006/relationships/slide" Target="slides/slide28.xml"/><Relationship Id="rId55" Type="http://schemas.openxmlformats.org/officeDocument/2006/relationships/slide" Target="slides/slide29.xml"/><Relationship Id="rId56" Type="http://schemas.openxmlformats.org/officeDocument/2006/relationships/slide" Target="slides/slide30.xml"/><Relationship Id="rId57" Type="http://schemas.openxmlformats.org/officeDocument/2006/relationships/slide" Target="slides/slide31.xml"/><Relationship Id="rId58" Type="http://schemas.openxmlformats.org/officeDocument/2006/relationships/slide" Target="slides/slide32.xml"/><Relationship Id="rId59" Type="http://schemas.openxmlformats.org/officeDocument/2006/relationships/slide" Target="slides/slide33.xml"/><Relationship Id="rId40" Type="http://schemas.openxmlformats.org/officeDocument/2006/relationships/slide" Target="slides/slide14.xml"/><Relationship Id="rId41" Type="http://schemas.openxmlformats.org/officeDocument/2006/relationships/slide" Target="slides/slide15.xml"/><Relationship Id="rId42" Type="http://schemas.openxmlformats.org/officeDocument/2006/relationships/slide" Target="slides/slide16.xml"/><Relationship Id="rId43" Type="http://schemas.openxmlformats.org/officeDocument/2006/relationships/slide" Target="slides/slide17.xml"/><Relationship Id="rId44" Type="http://schemas.openxmlformats.org/officeDocument/2006/relationships/slide" Target="slides/slide18.xml"/><Relationship Id="rId45" Type="http://schemas.openxmlformats.org/officeDocument/2006/relationships/slide" Target="slides/slide19.xml"/><Relationship Id="rId46" Type="http://schemas.openxmlformats.org/officeDocument/2006/relationships/slide" Target="slides/slide20.xml"/><Relationship Id="rId47" Type="http://schemas.openxmlformats.org/officeDocument/2006/relationships/slide" Target="slides/slide21.xml"/><Relationship Id="rId48" Type="http://schemas.openxmlformats.org/officeDocument/2006/relationships/slide" Target="slides/slide22.xml"/><Relationship Id="rId4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4.xml"/><Relationship Id="rId31" Type="http://schemas.openxmlformats.org/officeDocument/2006/relationships/slide" Target="slides/slide5.xml"/><Relationship Id="rId32" Type="http://schemas.openxmlformats.org/officeDocument/2006/relationships/slide" Target="slides/slide6.xml"/><Relationship Id="rId33" Type="http://schemas.openxmlformats.org/officeDocument/2006/relationships/slide" Target="slides/slide7.xml"/><Relationship Id="rId34" Type="http://schemas.openxmlformats.org/officeDocument/2006/relationships/slide" Target="slides/slide8.xml"/><Relationship Id="rId35" Type="http://schemas.openxmlformats.org/officeDocument/2006/relationships/slide" Target="slides/slide9.xml"/><Relationship Id="rId36" Type="http://schemas.openxmlformats.org/officeDocument/2006/relationships/slide" Target="slides/slide10.xml"/><Relationship Id="rId37" Type="http://schemas.openxmlformats.org/officeDocument/2006/relationships/slide" Target="slides/slide11.xml"/><Relationship Id="rId38" Type="http://schemas.openxmlformats.org/officeDocument/2006/relationships/slide" Target="slides/slide12.xml"/><Relationship Id="rId39" Type="http://schemas.openxmlformats.org/officeDocument/2006/relationships/slide" Target="slides/slide13.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44.xml"/><Relationship Id="rId71" Type="http://schemas.openxmlformats.org/officeDocument/2006/relationships/slide" Target="slides/slide45.xml"/><Relationship Id="rId72" Type="http://schemas.openxmlformats.org/officeDocument/2006/relationships/slide" Target="slides/slide46.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 Target="slides/slide1.xml"/><Relationship Id="rId28" Type="http://schemas.openxmlformats.org/officeDocument/2006/relationships/slide" Target="slides/slide2.xml"/><Relationship Id="rId29" Type="http://schemas.openxmlformats.org/officeDocument/2006/relationships/slide" Target="slides/slide3.xml"/><Relationship Id="rId73" Type="http://schemas.openxmlformats.org/officeDocument/2006/relationships/slide" Target="slides/slide47.xml"/><Relationship Id="rId74" Type="http://schemas.openxmlformats.org/officeDocument/2006/relationships/slide" Target="slides/slide48.xml"/><Relationship Id="rId75" Type="http://schemas.openxmlformats.org/officeDocument/2006/relationships/slide" Target="slides/slide49.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34.xml"/><Relationship Id="rId61" Type="http://schemas.openxmlformats.org/officeDocument/2006/relationships/slide" Target="slides/slide35.xml"/><Relationship Id="rId62" Type="http://schemas.openxmlformats.org/officeDocument/2006/relationships/slide" Target="slides/slide3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CBB38-00EA-6B45-843D-02FCF7FBD64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0E0219D9-0E9D-694C-9969-AA13D497D6EA}">
      <dgm:prSet/>
      <dgm:spPr/>
      <dgm:t>
        <a:bodyPr/>
        <a:lstStyle/>
        <a:p>
          <a:r>
            <a:rPr lang="en-GB" b="0" smtClean="0"/>
            <a:t>Elia Group</a:t>
          </a:r>
          <a:endParaRPr lang="en-GB" b="0" dirty="0" smtClean="0"/>
        </a:p>
      </dgm:t>
    </dgm:pt>
    <dgm:pt modelId="{7F5BF581-FD6A-FE4F-A521-711F3AE05DE3}" type="parTrans" cxnId="{9CFE546A-B9E6-1A49-919D-6D3ADF24416B}">
      <dgm:prSet/>
      <dgm:spPr/>
      <dgm:t>
        <a:bodyPr/>
        <a:lstStyle/>
        <a:p>
          <a:endParaRPr lang="fr-FR"/>
        </a:p>
      </dgm:t>
    </dgm:pt>
    <dgm:pt modelId="{76092097-6306-E44D-B5F7-EBFA5F31748D}" type="sibTrans" cxnId="{9CFE546A-B9E6-1A49-919D-6D3ADF24416B}">
      <dgm:prSet/>
      <dgm:spPr/>
      <dgm:t>
        <a:bodyPr/>
        <a:lstStyle/>
        <a:p>
          <a:endParaRPr lang="fr-FR"/>
        </a:p>
      </dgm:t>
    </dgm:pt>
    <dgm:pt modelId="{C99D34CA-FBF1-EF4E-A76D-D324B54A7E84}">
      <dgm:prSet/>
      <dgm:spPr/>
      <dgm:t>
        <a:bodyPr/>
        <a:lstStyle/>
        <a:p>
          <a:r>
            <a:rPr lang="en-GB" b="0" smtClean="0"/>
            <a:t>Electricity market</a:t>
          </a:r>
          <a:endParaRPr lang="en-GB" b="0" dirty="0" smtClean="0"/>
        </a:p>
      </dgm:t>
    </dgm:pt>
    <dgm:pt modelId="{FAAEA621-B6D9-524D-8FCD-17A3C3AB31EC}" type="parTrans" cxnId="{0EDCDA82-A37E-7242-89B8-67AECA41CD5B}">
      <dgm:prSet/>
      <dgm:spPr/>
      <dgm:t>
        <a:bodyPr/>
        <a:lstStyle/>
        <a:p>
          <a:endParaRPr lang="fr-FR"/>
        </a:p>
      </dgm:t>
    </dgm:pt>
    <dgm:pt modelId="{64BD827C-2F46-7A4A-97CE-32B0ACF65620}" type="sibTrans" cxnId="{0EDCDA82-A37E-7242-89B8-67AECA41CD5B}">
      <dgm:prSet/>
      <dgm:spPr/>
      <dgm:t>
        <a:bodyPr/>
        <a:lstStyle/>
        <a:p>
          <a:endParaRPr lang="fr-FR"/>
        </a:p>
      </dgm:t>
    </dgm:pt>
    <dgm:pt modelId="{E35CC28F-3375-654D-8E98-18B7407AD482}">
      <dgm:prSet/>
      <dgm:spPr/>
      <dgm:t>
        <a:bodyPr/>
        <a:lstStyle/>
        <a:p>
          <a:r>
            <a:rPr lang="en-GB" b="0" smtClean="0"/>
            <a:t>Role of the different players</a:t>
          </a:r>
          <a:endParaRPr lang="en-GB" b="0" dirty="0" smtClean="0"/>
        </a:p>
      </dgm:t>
    </dgm:pt>
    <dgm:pt modelId="{A1478CD3-EC16-0247-A3D2-1A3117985620}" type="parTrans" cxnId="{ADD91128-16AF-B94E-B6AE-D6C8BD69C8F8}">
      <dgm:prSet/>
      <dgm:spPr/>
      <dgm:t>
        <a:bodyPr/>
        <a:lstStyle/>
        <a:p>
          <a:endParaRPr lang="fr-FR"/>
        </a:p>
      </dgm:t>
    </dgm:pt>
    <dgm:pt modelId="{592B5E00-A794-184A-AA14-75EDC5517E30}" type="sibTrans" cxnId="{ADD91128-16AF-B94E-B6AE-D6C8BD69C8F8}">
      <dgm:prSet/>
      <dgm:spPr/>
      <dgm:t>
        <a:bodyPr/>
        <a:lstStyle/>
        <a:p>
          <a:endParaRPr lang="fr-FR"/>
        </a:p>
      </dgm:t>
    </dgm:pt>
    <dgm:pt modelId="{19273068-D638-B944-AC32-ABD608B12D86}">
      <dgm:prSet/>
      <dgm:spPr/>
      <dgm:t>
        <a:bodyPr/>
        <a:lstStyle/>
        <a:p>
          <a:r>
            <a:rPr lang="nl-BE" b="0" smtClean="0"/>
            <a:t>Elia products and services</a:t>
          </a:r>
          <a:endParaRPr lang="nl-BE" b="0" dirty="0" smtClean="0"/>
        </a:p>
      </dgm:t>
    </dgm:pt>
    <dgm:pt modelId="{1E5268C4-A986-854B-8D12-512C46B3DC52}" type="parTrans" cxnId="{F7C73B02-E1E3-BA42-9AAC-B66EEA40BB3F}">
      <dgm:prSet/>
      <dgm:spPr/>
      <dgm:t>
        <a:bodyPr/>
        <a:lstStyle/>
        <a:p>
          <a:endParaRPr lang="fr-FR"/>
        </a:p>
      </dgm:t>
    </dgm:pt>
    <dgm:pt modelId="{76E576A8-784D-4443-8B43-DF335D29C9AE}" type="sibTrans" cxnId="{F7C73B02-E1E3-BA42-9AAC-B66EEA40BB3F}">
      <dgm:prSet/>
      <dgm:spPr/>
      <dgm:t>
        <a:bodyPr/>
        <a:lstStyle/>
        <a:p>
          <a:endParaRPr lang="fr-FR"/>
        </a:p>
      </dgm:t>
    </dgm:pt>
    <dgm:pt modelId="{26EEA830-0656-6041-B300-571EAD9D0DA6}">
      <dgm:prSet/>
      <dgm:spPr/>
      <dgm:t>
        <a:bodyPr/>
        <a:lstStyle/>
        <a:p>
          <a:r>
            <a:rPr lang="nl-BE" b="0" dirty="0" smtClean="0"/>
            <a:t>Balancing</a:t>
          </a:r>
          <a:endParaRPr lang="en-GB" b="0" dirty="0" smtClean="0"/>
        </a:p>
      </dgm:t>
    </dgm:pt>
    <dgm:pt modelId="{1D56ADEB-9825-3A46-80BE-3E61A47C691B}" type="parTrans" cxnId="{4389AB2F-3625-EE45-88D2-D6A5F046DCC2}">
      <dgm:prSet/>
      <dgm:spPr/>
      <dgm:t>
        <a:bodyPr/>
        <a:lstStyle/>
        <a:p>
          <a:endParaRPr lang="fr-FR"/>
        </a:p>
      </dgm:t>
    </dgm:pt>
    <dgm:pt modelId="{7E6ADFDD-1EAC-1E4B-AEA7-D1A22560887D}" type="sibTrans" cxnId="{4389AB2F-3625-EE45-88D2-D6A5F046DCC2}">
      <dgm:prSet/>
      <dgm:spPr/>
      <dgm:t>
        <a:bodyPr/>
        <a:lstStyle/>
        <a:p>
          <a:endParaRPr lang="fr-FR"/>
        </a:p>
      </dgm:t>
    </dgm:pt>
    <dgm:pt modelId="{A101B26B-6507-394B-9731-7F56AE676AEA}">
      <dgm:prSet/>
      <dgm:spPr/>
      <dgm:t>
        <a:bodyPr/>
        <a:lstStyle/>
        <a:p>
          <a:r>
            <a:rPr lang="nl-BE" dirty="0" smtClean="0"/>
            <a:t>Other Ancillary Services</a:t>
          </a:r>
          <a:endParaRPr lang="nl-BE" dirty="0" smtClean="0"/>
        </a:p>
      </dgm:t>
    </dgm:pt>
    <dgm:pt modelId="{9EFB425D-384F-B64D-933F-0EBD78ACE0B2}" type="parTrans" cxnId="{072703ED-9A90-C344-AB21-E112B8B9C3E0}">
      <dgm:prSet/>
      <dgm:spPr/>
      <dgm:t>
        <a:bodyPr/>
        <a:lstStyle/>
        <a:p>
          <a:endParaRPr lang="fr-FR"/>
        </a:p>
      </dgm:t>
    </dgm:pt>
    <dgm:pt modelId="{AD483388-8EAC-D747-94CE-BF98D965326E}" type="sibTrans" cxnId="{072703ED-9A90-C344-AB21-E112B8B9C3E0}">
      <dgm:prSet/>
      <dgm:spPr/>
      <dgm:t>
        <a:bodyPr/>
        <a:lstStyle/>
        <a:p>
          <a:endParaRPr lang="fr-FR"/>
        </a:p>
      </dgm:t>
    </dgm:pt>
    <dgm:pt modelId="{82D09355-DDA2-D943-AB7F-A55061BE314D}" type="pres">
      <dgm:prSet presAssocID="{7D0CBB38-00EA-6B45-843D-02FCF7FBD649}" presName="Name0" presStyleCnt="0">
        <dgm:presLayoutVars>
          <dgm:chMax val="7"/>
          <dgm:chPref val="7"/>
          <dgm:dir/>
        </dgm:presLayoutVars>
      </dgm:prSet>
      <dgm:spPr/>
    </dgm:pt>
    <dgm:pt modelId="{DB7CE82B-3FDD-6F43-B90D-27DE5395CA34}" type="pres">
      <dgm:prSet presAssocID="{7D0CBB38-00EA-6B45-843D-02FCF7FBD649}" presName="Name1" presStyleCnt="0"/>
      <dgm:spPr/>
    </dgm:pt>
    <dgm:pt modelId="{B1D56D77-6877-6540-B4E3-09BD4C0FA85B}" type="pres">
      <dgm:prSet presAssocID="{7D0CBB38-00EA-6B45-843D-02FCF7FBD649}" presName="cycle" presStyleCnt="0"/>
      <dgm:spPr/>
    </dgm:pt>
    <dgm:pt modelId="{C0CB4620-2C92-8D4D-BDC8-533F4F998AC6}" type="pres">
      <dgm:prSet presAssocID="{7D0CBB38-00EA-6B45-843D-02FCF7FBD649}" presName="srcNode" presStyleLbl="node1" presStyleIdx="0" presStyleCnt="6"/>
      <dgm:spPr/>
    </dgm:pt>
    <dgm:pt modelId="{0454310C-E36E-4D4D-B589-13ACB67BCB2C}" type="pres">
      <dgm:prSet presAssocID="{7D0CBB38-00EA-6B45-843D-02FCF7FBD649}" presName="conn" presStyleLbl="parChTrans1D2" presStyleIdx="0" presStyleCnt="1"/>
      <dgm:spPr/>
    </dgm:pt>
    <dgm:pt modelId="{342B111C-708D-0F48-8B9F-C7E365701568}" type="pres">
      <dgm:prSet presAssocID="{7D0CBB38-00EA-6B45-843D-02FCF7FBD649}" presName="extraNode" presStyleLbl="node1" presStyleIdx="0" presStyleCnt="6"/>
      <dgm:spPr/>
    </dgm:pt>
    <dgm:pt modelId="{EE201CBD-2610-9249-A8BC-91F7E101C172}" type="pres">
      <dgm:prSet presAssocID="{7D0CBB38-00EA-6B45-843D-02FCF7FBD649}" presName="dstNode" presStyleLbl="node1" presStyleIdx="0" presStyleCnt="6"/>
      <dgm:spPr/>
    </dgm:pt>
    <dgm:pt modelId="{517ACB38-75E4-E647-A522-07262FE61532}" type="pres">
      <dgm:prSet presAssocID="{0E0219D9-0E9D-694C-9969-AA13D497D6EA}" presName="text_1" presStyleLbl="node1" presStyleIdx="0" presStyleCnt="6">
        <dgm:presLayoutVars>
          <dgm:bulletEnabled val="1"/>
        </dgm:presLayoutVars>
      </dgm:prSet>
      <dgm:spPr/>
    </dgm:pt>
    <dgm:pt modelId="{93A4D3E7-F7B4-A44D-9988-A6CE7E7A65F2}" type="pres">
      <dgm:prSet presAssocID="{0E0219D9-0E9D-694C-9969-AA13D497D6EA}" presName="accent_1" presStyleCnt="0"/>
      <dgm:spPr/>
    </dgm:pt>
    <dgm:pt modelId="{DCD4C13C-5CB6-7845-B65F-1AAD6528D673}" type="pres">
      <dgm:prSet presAssocID="{0E0219D9-0E9D-694C-9969-AA13D497D6EA}" presName="accentRepeatNode" presStyleLbl="solidFgAcc1" presStyleIdx="0" presStyleCnt="6"/>
      <dgm:spPr/>
    </dgm:pt>
    <dgm:pt modelId="{FAA83176-D726-4D43-B73F-634E62ADE2CB}" type="pres">
      <dgm:prSet presAssocID="{C99D34CA-FBF1-EF4E-A76D-D324B54A7E84}" presName="text_2" presStyleLbl="node1" presStyleIdx="1" presStyleCnt="6">
        <dgm:presLayoutVars>
          <dgm:bulletEnabled val="1"/>
        </dgm:presLayoutVars>
      </dgm:prSet>
      <dgm:spPr/>
    </dgm:pt>
    <dgm:pt modelId="{CD1CD0E8-2E25-1A49-B53F-4CB83B894D5E}" type="pres">
      <dgm:prSet presAssocID="{C99D34CA-FBF1-EF4E-A76D-D324B54A7E84}" presName="accent_2" presStyleCnt="0"/>
      <dgm:spPr/>
    </dgm:pt>
    <dgm:pt modelId="{C422A338-6BF4-4546-A824-A91FBBAA78DF}" type="pres">
      <dgm:prSet presAssocID="{C99D34CA-FBF1-EF4E-A76D-D324B54A7E84}" presName="accentRepeatNode" presStyleLbl="solidFgAcc1" presStyleIdx="1" presStyleCnt="6"/>
      <dgm:spPr/>
    </dgm:pt>
    <dgm:pt modelId="{2CB1B736-700A-5C4C-922E-E3AB51EF3165}" type="pres">
      <dgm:prSet presAssocID="{E35CC28F-3375-654D-8E98-18B7407AD482}" presName="text_3" presStyleLbl="node1" presStyleIdx="2" presStyleCnt="6">
        <dgm:presLayoutVars>
          <dgm:bulletEnabled val="1"/>
        </dgm:presLayoutVars>
      </dgm:prSet>
      <dgm:spPr/>
    </dgm:pt>
    <dgm:pt modelId="{372F9BC2-F325-4D4E-A9A3-AB45C50146DE}" type="pres">
      <dgm:prSet presAssocID="{E35CC28F-3375-654D-8E98-18B7407AD482}" presName="accent_3" presStyleCnt="0"/>
      <dgm:spPr/>
    </dgm:pt>
    <dgm:pt modelId="{CD7C2830-2972-FC48-9BE5-EB9AB76FC1D9}" type="pres">
      <dgm:prSet presAssocID="{E35CC28F-3375-654D-8E98-18B7407AD482}" presName="accentRepeatNode" presStyleLbl="solidFgAcc1" presStyleIdx="2" presStyleCnt="6"/>
      <dgm:spPr/>
    </dgm:pt>
    <dgm:pt modelId="{430ECF36-2CED-DA4F-B7A6-1472D201F290}" type="pres">
      <dgm:prSet presAssocID="{19273068-D638-B944-AC32-ABD608B12D86}" presName="text_4" presStyleLbl="node1" presStyleIdx="3" presStyleCnt="6">
        <dgm:presLayoutVars>
          <dgm:bulletEnabled val="1"/>
        </dgm:presLayoutVars>
      </dgm:prSet>
      <dgm:spPr/>
    </dgm:pt>
    <dgm:pt modelId="{666F519B-057D-6749-AEFA-D19FA71CA22A}" type="pres">
      <dgm:prSet presAssocID="{19273068-D638-B944-AC32-ABD608B12D86}" presName="accent_4" presStyleCnt="0"/>
      <dgm:spPr/>
    </dgm:pt>
    <dgm:pt modelId="{33861DDA-63DD-6040-9D88-D82DCD0BC336}" type="pres">
      <dgm:prSet presAssocID="{19273068-D638-B944-AC32-ABD608B12D86}" presName="accentRepeatNode" presStyleLbl="solidFgAcc1" presStyleIdx="3" presStyleCnt="6"/>
      <dgm:spPr/>
    </dgm:pt>
    <dgm:pt modelId="{D5612944-04E1-9041-A9FC-056F5A82332B}" type="pres">
      <dgm:prSet presAssocID="{26EEA830-0656-6041-B300-571EAD9D0DA6}" presName="text_5" presStyleLbl="node1" presStyleIdx="4" presStyleCnt="6">
        <dgm:presLayoutVars>
          <dgm:bulletEnabled val="1"/>
        </dgm:presLayoutVars>
      </dgm:prSet>
      <dgm:spPr/>
    </dgm:pt>
    <dgm:pt modelId="{77C4C267-8AE3-DF48-B645-4C73602A0506}" type="pres">
      <dgm:prSet presAssocID="{26EEA830-0656-6041-B300-571EAD9D0DA6}" presName="accent_5" presStyleCnt="0"/>
      <dgm:spPr/>
    </dgm:pt>
    <dgm:pt modelId="{C0B19D7C-51CB-C942-BFAE-04AAF29F6CA1}" type="pres">
      <dgm:prSet presAssocID="{26EEA830-0656-6041-B300-571EAD9D0DA6}" presName="accentRepeatNode" presStyleLbl="solidFgAcc1" presStyleIdx="4" presStyleCnt="6"/>
      <dgm:spPr/>
    </dgm:pt>
    <dgm:pt modelId="{DBDD3987-6B2E-704C-B0E7-3E5F7FFAAAAC}" type="pres">
      <dgm:prSet presAssocID="{A101B26B-6507-394B-9731-7F56AE676AEA}" presName="text_6" presStyleLbl="node1" presStyleIdx="5" presStyleCnt="6">
        <dgm:presLayoutVars>
          <dgm:bulletEnabled val="1"/>
        </dgm:presLayoutVars>
      </dgm:prSet>
      <dgm:spPr/>
    </dgm:pt>
    <dgm:pt modelId="{DAD8EF7D-E71B-4246-9478-FFD9C9510BBD}" type="pres">
      <dgm:prSet presAssocID="{A101B26B-6507-394B-9731-7F56AE676AEA}" presName="accent_6" presStyleCnt="0"/>
      <dgm:spPr/>
    </dgm:pt>
    <dgm:pt modelId="{91BDB3C3-B3AA-1249-8E5B-1EC9F896352D}" type="pres">
      <dgm:prSet presAssocID="{A101B26B-6507-394B-9731-7F56AE676AEA}" presName="accentRepeatNode" presStyleLbl="solidFgAcc1" presStyleIdx="5" presStyleCnt="6"/>
      <dgm:spPr/>
    </dgm:pt>
  </dgm:ptLst>
  <dgm:cxnLst>
    <dgm:cxn modelId="{0251A1BB-DFBA-A04B-BBB6-9ECB86A5B2D3}" type="presOf" srcId="{19273068-D638-B944-AC32-ABD608B12D86}" destId="{430ECF36-2CED-DA4F-B7A6-1472D201F290}" srcOrd="0" destOrd="0" presId="urn:microsoft.com/office/officeart/2008/layout/VerticalCurvedList"/>
    <dgm:cxn modelId="{BBBC7A2C-9934-1C43-BA8A-C30A8841A6B7}" type="presOf" srcId="{0E0219D9-0E9D-694C-9969-AA13D497D6EA}" destId="{517ACB38-75E4-E647-A522-07262FE61532}" srcOrd="0" destOrd="0" presId="urn:microsoft.com/office/officeart/2008/layout/VerticalCurvedList"/>
    <dgm:cxn modelId="{ADD91128-16AF-B94E-B6AE-D6C8BD69C8F8}" srcId="{7D0CBB38-00EA-6B45-843D-02FCF7FBD649}" destId="{E35CC28F-3375-654D-8E98-18B7407AD482}" srcOrd="2" destOrd="0" parTransId="{A1478CD3-EC16-0247-A3D2-1A3117985620}" sibTransId="{592B5E00-A794-184A-AA14-75EDC5517E30}"/>
    <dgm:cxn modelId="{9CFE546A-B9E6-1A49-919D-6D3ADF24416B}" srcId="{7D0CBB38-00EA-6B45-843D-02FCF7FBD649}" destId="{0E0219D9-0E9D-694C-9969-AA13D497D6EA}" srcOrd="0" destOrd="0" parTransId="{7F5BF581-FD6A-FE4F-A521-711F3AE05DE3}" sibTransId="{76092097-6306-E44D-B5F7-EBFA5F31748D}"/>
    <dgm:cxn modelId="{62CC7EBE-30FC-A442-BBE1-07DFC770CC01}" type="presOf" srcId="{26EEA830-0656-6041-B300-571EAD9D0DA6}" destId="{D5612944-04E1-9041-A9FC-056F5A82332B}" srcOrd="0" destOrd="0" presId="urn:microsoft.com/office/officeart/2008/layout/VerticalCurvedList"/>
    <dgm:cxn modelId="{7B35E82E-EF5D-CF4D-8455-4E88C9969BBC}" type="presOf" srcId="{7D0CBB38-00EA-6B45-843D-02FCF7FBD649}" destId="{82D09355-DDA2-D943-AB7F-A55061BE314D}" srcOrd="0" destOrd="0" presId="urn:microsoft.com/office/officeart/2008/layout/VerticalCurvedList"/>
    <dgm:cxn modelId="{4389AB2F-3625-EE45-88D2-D6A5F046DCC2}" srcId="{7D0CBB38-00EA-6B45-843D-02FCF7FBD649}" destId="{26EEA830-0656-6041-B300-571EAD9D0DA6}" srcOrd="4" destOrd="0" parTransId="{1D56ADEB-9825-3A46-80BE-3E61A47C691B}" sibTransId="{7E6ADFDD-1EAC-1E4B-AEA7-D1A22560887D}"/>
    <dgm:cxn modelId="{C1CC5B21-57EE-2846-A430-15C49BBD6672}" type="presOf" srcId="{A101B26B-6507-394B-9731-7F56AE676AEA}" destId="{DBDD3987-6B2E-704C-B0E7-3E5F7FFAAAAC}" srcOrd="0" destOrd="0" presId="urn:microsoft.com/office/officeart/2008/layout/VerticalCurvedList"/>
    <dgm:cxn modelId="{072703ED-9A90-C344-AB21-E112B8B9C3E0}" srcId="{7D0CBB38-00EA-6B45-843D-02FCF7FBD649}" destId="{A101B26B-6507-394B-9731-7F56AE676AEA}" srcOrd="5" destOrd="0" parTransId="{9EFB425D-384F-B64D-933F-0EBD78ACE0B2}" sibTransId="{AD483388-8EAC-D747-94CE-BF98D965326E}"/>
    <dgm:cxn modelId="{0EDCDA82-A37E-7242-89B8-67AECA41CD5B}" srcId="{7D0CBB38-00EA-6B45-843D-02FCF7FBD649}" destId="{C99D34CA-FBF1-EF4E-A76D-D324B54A7E84}" srcOrd="1" destOrd="0" parTransId="{FAAEA621-B6D9-524D-8FCD-17A3C3AB31EC}" sibTransId="{64BD827C-2F46-7A4A-97CE-32B0ACF65620}"/>
    <dgm:cxn modelId="{5D6DB365-C660-3449-9149-13198A5E65B9}" type="presOf" srcId="{76092097-6306-E44D-B5F7-EBFA5F31748D}" destId="{0454310C-E36E-4D4D-B589-13ACB67BCB2C}" srcOrd="0" destOrd="0" presId="urn:microsoft.com/office/officeart/2008/layout/VerticalCurvedList"/>
    <dgm:cxn modelId="{F7C73B02-E1E3-BA42-9AAC-B66EEA40BB3F}" srcId="{7D0CBB38-00EA-6B45-843D-02FCF7FBD649}" destId="{19273068-D638-B944-AC32-ABD608B12D86}" srcOrd="3" destOrd="0" parTransId="{1E5268C4-A986-854B-8D12-512C46B3DC52}" sibTransId="{76E576A8-784D-4443-8B43-DF335D29C9AE}"/>
    <dgm:cxn modelId="{597DF68F-AF30-F545-A14B-32CB4FBF1C77}" type="presOf" srcId="{C99D34CA-FBF1-EF4E-A76D-D324B54A7E84}" destId="{FAA83176-D726-4D43-B73F-634E62ADE2CB}" srcOrd="0" destOrd="0" presId="urn:microsoft.com/office/officeart/2008/layout/VerticalCurvedList"/>
    <dgm:cxn modelId="{640AAA6D-F05E-C342-8913-5FC4B095984E}" type="presOf" srcId="{E35CC28F-3375-654D-8E98-18B7407AD482}" destId="{2CB1B736-700A-5C4C-922E-E3AB51EF3165}" srcOrd="0" destOrd="0" presId="urn:microsoft.com/office/officeart/2008/layout/VerticalCurvedList"/>
    <dgm:cxn modelId="{B397014A-8CDF-3C41-9B5C-C78FE77391A1}" type="presParOf" srcId="{82D09355-DDA2-D943-AB7F-A55061BE314D}" destId="{DB7CE82B-3FDD-6F43-B90D-27DE5395CA34}" srcOrd="0" destOrd="0" presId="urn:microsoft.com/office/officeart/2008/layout/VerticalCurvedList"/>
    <dgm:cxn modelId="{954D270B-0EB5-2544-980A-867C374CB527}" type="presParOf" srcId="{DB7CE82B-3FDD-6F43-B90D-27DE5395CA34}" destId="{B1D56D77-6877-6540-B4E3-09BD4C0FA85B}" srcOrd="0" destOrd="0" presId="urn:microsoft.com/office/officeart/2008/layout/VerticalCurvedList"/>
    <dgm:cxn modelId="{4B105837-D654-6A42-B8AF-E0247F1E1A64}" type="presParOf" srcId="{B1D56D77-6877-6540-B4E3-09BD4C0FA85B}" destId="{C0CB4620-2C92-8D4D-BDC8-533F4F998AC6}" srcOrd="0" destOrd="0" presId="urn:microsoft.com/office/officeart/2008/layout/VerticalCurvedList"/>
    <dgm:cxn modelId="{998009C6-211F-BE4A-A305-60EC19AD266A}" type="presParOf" srcId="{B1D56D77-6877-6540-B4E3-09BD4C0FA85B}" destId="{0454310C-E36E-4D4D-B589-13ACB67BCB2C}" srcOrd="1" destOrd="0" presId="urn:microsoft.com/office/officeart/2008/layout/VerticalCurvedList"/>
    <dgm:cxn modelId="{403B4536-E356-3349-89EA-B4773030E213}" type="presParOf" srcId="{B1D56D77-6877-6540-B4E3-09BD4C0FA85B}" destId="{342B111C-708D-0F48-8B9F-C7E365701568}" srcOrd="2" destOrd="0" presId="urn:microsoft.com/office/officeart/2008/layout/VerticalCurvedList"/>
    <dgm:cxn modelId="{E41D332C-82CF-6B43-B66A-656CEC5E2DF6}" type="presParOf" srcId="{B1D56D77-6877-6540-B4E3-09BD4C0FA85B}" destId="{EE201CBD-2610-9249-A8BC-91F7E101C172}" srcOrd="3" destOrd="0" presId="urn:microsoft.com/office/officeart/2008/layout/VerticalCurvedList"/>
    <dgm:cxn modelId="{4DBF5B62-AB61-5E48-9D7D-D72A4258E2A2}" type="presParOf" srcId="{DB7CE82B-3FDD-6F43-B90D-27DE5395CA34}" destId="{517ACB38-75E4-E647-A522-07262FE61532}" srcOrd="1" destOrd="0" presId="urn:microsoft.com/office/officeart/2008/layout/VerticalCurvedList"/>
    <dgm:cxn modelId="{F3EDBE10-FB3A-0044-B31A-885042B56BD6}" type="presParOf" srcId="{DB7CE82B-3FDD-6F43-B90D-27DE5395CA34}" destId="{93A4D3E7-F7B4-A44D-9988-A6CE7E7A65F2}" srcOrd="2" destOrd="0" presId="urn:microsoft.com/office/officeart/2008/layout/VerticalCurvedList"/>
    <dgm:cxn modelId="{1389A465-B034-484E-8DC5-C5E31E9D8F23}" type="presParOf" srcId="{93A4D3E7-F7B4-A44D-9988-A6CE7E7A65F2}" destId="{DCD4C13C-5CB6-7845-B65F-1AAD6528D673}" srcOrd="0" destOrd="0" presId="urn:microsoft.com/office/officeart/2008/layout/VerticalCurvedList"/>
    <dgm:cxn modelId="{3E848698-7085-F44E-AE7A-EBD490C24E44}" type="presParOf" srcId="{DB7CE82B-3FDD-6F43-B90D-27DE5395CA34}" destId="{FAA83176-D726-4D43-B73F-634E62ADE2CB}" srcOrd="3" destOrd="0" presId="urn:microsoft.com/office/officeart/2008/layout/VerticalCurvedList"/>
    <dgm:cxn modelId="{D6D8198D-C29A-6C4F-A26E-6287C7E7AEA0}" type="presParOf" srcId="{DB7CE82B-3FDD-6F43-B90D-27DE5395CA34}" destId="{CD1CD0E8-2E25-1A49-B53F-4CB83B894D5E}" srcOrd="4" destOrd="0" presId="urn:microsoft.com/office/officeart/2008/layout/VerticalCurvedList"/>
    <dgm:cxn modelId="{81D33677-F79C-374E-A1FE-76ED9642C91F}" type="presParOf" srcId="{CD1CD0E8-2E25-1A49-B53F-4CB83B894D5E}" destId="{C422A338-6BF4-4546-A824-A91FBBAA78DF}" srcOrd="0" destOrd="0" presId="urn:microsoft.com/office/officeart/2008/layout/VerticalCurvedList"/>
    <dgm:cxn modelId="{2D863BA4-210F-3248-B881-3A263D69A617}" type="presParOf" srcId="{DB7CE82B-3FDD-6F43-B90D-27DE5395CA34}" destId="{2CB1B736-700A-5C4C-922E-E3AB51EF3165}" srcOrd="5" destOrd="0" presId="urn:microsoft.com/office/officeart/2008/layout/VerticalCurvedList"/>
    <dgm:cxn modelId="{91A3136A-131C-A54A-92D0-FCC5C4656717}" type="presParOf" srcId="{DB7CE82B-3FDD-6F43-B90D-27DE5395CA34}" destId="{372F9BC2-F325-4D4E-A9A3-AB45C50146DE}" srcOrd="6" destOrd="0" presId="urn:microsoft.com/office/officeart/2008/layout/VerticalCurvedList"/>
    <dgm:cxn modelId="{4C16CD44-BF24-B54F-AC94-32166733E100}" type="presParOf" srcId="{372F9BC2-F325-4D4E-A9A3-AB45C50146DE}" destId="{CD7C2830-2972-FC48-9BE5-EB9AB76FC1D9}" srcOrd="0" destOrd="0" presId="urn:microsoft.com/office/officeart/2008/layout/VerticalCurvedList"/>
    <dgm:cxn modelId="{87098DC9-DE56-7C49-94C4-026460359463}" type="presParOf" srcId="{DB7CE82B-3FDD-6F43-B90D-27DE5395CA34}" destId="{430ECF36-2CED-DA4F-B7A6-1472D201F290}" srcOrd="7" destOrd="0" presId="urn:microsoft.com/office/officeart/2008/layout/VerticalCurvedList"/>
    <dgm:cxn modelId="{BF11B8C7-8F80-E842-9250-95B74241D9A9}" type="presParOf" srcId="{DB7CE82B-3FDD-6F43-B90D-27DE5395CA34}" destId="{666F519B-057D-6749-AEFA-D19FA71CA22A}" srcOrd="8" destOrd="0" presId="urn:microsoft.com/office/officeart/2008/layout/VerticalCurvedList"/>
    <dgm:cxn modelId="{2A714667-7ED5-4E49-AC00-6EC0BD0D2541}" type="presParOf" srcId="{666F519B-057D-6749-AEFA-D19FA71CA22A}" destId="{33861DDA-63DD-6040-9D88-D82DCD0BC336}" srcOrd="0" destOrd="0" presId="urn:microsoft.com/office/officeart/2008/layout/VerticalCurvedList"/>
    <dgm:cxn modelId="{80429935-CEE9-C448-84D5-A7463DB5E8F1}" type="presParOf" srcId="{DB7CE82B-3FDD-6F43-B90D-27DE5395CA34}" destId="{D5612944-04E1-9041-A9FC-056F5A82332B}" srcOrd="9" destOrd="0" presId="urn:microsoft.com/office/officeart/2008/layout/VerticalCurvedList"/>
    <dgm:cxn modelId="{E6D94D28-9007-ED42-8202-55C2B3C8DF2D}" type="presParOf" srcId="{DB7CE82B-3FDD-6F43-B90D-27DE5395CA34}" destId="{77C4C267-8AE3-DF48-B645-4C73602A0506}" srcOrd="10" destOrd="0" presId="urn:microsoft.com/office/officeart/2008/layout/VerticalCurvedList"/>
    <dgm:cxn modelId="{748AA332-B464-CA4B-BE22-486E22880089}" type="presParOf" srcId="{77C4C267-8AE3-DF48-B645-4C73602A0506}" destId="{C0B19D7C-51CB-C942-BFAE-04AAF29F6CA1}" srcOrd="0" destOrd="0" presId="urn:microsoft.com/office/officeart/2008/layout/VerticalCurvedList"/>
    <dgm:cxn modelId="{878C25F7-2436-F94D-8204-47408CB95FD1}" type="presParOf" srcId="{DB7CE82B-3FDD-6F43-B90D-27DE5395CA34}" destId="{DBDD3987-6B2E-704C-B0E7-3E5F7FFAAAAC}" srcOrd="11" destOrd="0" presId="urn:microsoft.com/office/officeart/2008/layout/VerticalCurvedList"/>
    <dgm:cxn modelId="{986E5007-378A-1442-8813-E5B79F0D65C5}" type="presParOf" srcId="{DB7CE82B-3FDD-6F43-B90D-27DE5395CA34}" destId="{DAD8EF7D-E71B-4246-9478-FFD9C9510BBD}" srcOrd="12" destOrd="0" presId="urn:microsoft.com/office/officeart/2008/layout/VerticalCurvedList"/>
    <dgm:cxn modelId="{2BB8C52C-F4C0-4B40-8DBA-813FC6699F81}" type="presParOf" srcId="{DAD8EF7D-E71B-4246-9478-FFD9C9510BBD}" destId="{91BDB3C3-B3AA-1249-8E5B-1EC9F89635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28119C-5128-42E0-9BDD-08C9973DC0D4}"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nl-BE"/>
        </a:p>
      </dgm:t>
    </dgm:pt>
    <dgm:pt modelId="{329702E9-7BB7-4522-B44C-9B1B47B4DDE4}">
      <dgm:prSet phldrT="[Text]"/>
      <dgm:spPr/>
      <dgm:t>
        <a:bodyPr/>
        <a:lstStyle/>
        <a:p>
          <a:r>
            <a:rPr lang="nl-BE" dirty="0" err="1" smtClean="0"/>
            <a:t>Reinforcement</a:t>
          </a:r>
          <a:r>
            <a:rPr lang="nl-BE" dirty="0" smtClean="0"/>
            <a:t> of the </a:t>
          </a:r>
          <a:r>
            <a:rPr lang="nl-BE" dirty="0" err="1" smtClean="0"/>
            <a:t>profitability</a:t>
          </a:r>
          <a:r>
            <a:rPr lang="nl-BE" dirty="0" smtClean="0"/>
            <a:t> of </a:t>
          </a:r>
          <a:r>
            <a:rPr lang="nl-BE" dirty="0" err="1" smtClean="0"/>
            <a:t>existing</a:t>
          </a:r>
          <a:r>
            <a:rPr lang="nl-BE" dirty="0" smtClean="0"/>
            <a:t> power </a:t>
          </a:r>
          <a:r>
            <a:rPr lang="nl-BE" dirty="0" err="1" smtClean="0"/>
            <a:t>plants</a:t>
          </a:r>
          <a:r>
            <a:rPr lang="nl-BE" dirty="0" smtClean="0"/>
            <a:t> </a:t>
          </a:r>
          <a:r>
            <a:rPr lang="nl-BE" dirty="0" err="1" smtClean="0"/>
            <a:t>and</a:t>
          </a:r>
          <a:r>
            <a:rPr lang="nl-BE" dirty="0" smtClean="0"/>
            <a:t> </a:t>
          </a:r>
          <a:r>
            <a:rPr lang="nl-BE" dirty="0" err="1" smtClean="0"/>
            <a:t>thereby</a:t>
          </a:r>
          <a:r>
            <a:rPr lang="nl-BE" dirty="0" smtClean="0"/>
            <a:t> </a:t>
          </a:r>
          <a:r>
            <a:rPr lang="nl-BE" dirty="0" err="1" smtClean="0"/>
            <a:t>avoiding</a:t>
          </a:r>
          <a:r>
            <a:rPr lang="nl-BE" dirty="0" smtClean="0"/>
            <a:t> </a:t>
          </a:r>
          <a:r>
            <a:rPr lang="nl-BE" dirty="0" err="1" smtClean="0"/>
            <a:t>their</a:t>
          </a:r>
          <a:r>
            <a:rPr lang="nl-BE" dirty="0" smtClean="0"/>
            <a:t> </a:t>
          </a:r>
          <a:r>
            <a:rPr lang="nl-BE" dirty="0" err="1" smtClean="0"/>
            <a:t>decommissioning</a:t>
          </a:r>
          <a:endParaRPr lang="nl-BE" dirty="0"/>
        </a:p>
      </dgm:t>
    </dgm:pt>
    <dgm:pt modelId="{FE00E96B-FB86-442E-A7D6-90818D88BA29}" type="parTrans" cxnId="{E0B7519C-4F4A-4CFD-89F8-7E70AB61E4F6}">
      <dgm:prSet/>
      <dgm:spPr/>
      <dgm:t>
        <a:bodyPr/>
        <a:lstStyle/>
        <a:p>
          <a:endParaRPr lang="nl-BE"/>
        </a:p>
      </dgm:t>
    </dgm:pt>
    <dgm:pt modelId="{16FFE00A-9B1B-4D42-8CF3-6B1EA1708208}" type="sibTrans" cxnId="{E0B7519C-4F4A-4CFD-89F8-7E70AB61E4F6}">
      <dgm:prSet/>
      <dgm:spPr/>
      <dgm:t>
        <a:bodyPr/>
        <a:lstStyle/>
        <a:p>
          <a:endParaRPr lang="nl-BE"/>
        </a:p>
      </dgm:t>
    </dgm:pt>
    <dgm:pt modelId="{732CC6DA-9100-4437-8C64-4243210A8143}">
      <dgm:prSet/>
      <dgm:spPr/>
      <dgm:t>
        <a:bodyPr/>
        <a:lstStyle/>
        <a:p>
          <a:r>
            <a:rPr lang="nl-BE" smtClean="0"/>
            <a:t>A </a:t>
          </a:r>
          <a:r>
            <a:rPr lang="en-US" smtClean="0"/>
            <a:t>public tender aiming for 800 MW of new gas-fired units </a:t>
          </a:r>
          <a:endParaRPr lang="en-US" dirty="0"/>
        </a:p>
      </dgm:t>
    </dgm:pt>
    <dgm:pt modelId="{36382EAF-E6FE-4A3C-BDB3-63CD39D55CCB}" type="parTrans" cxnId="{F411131B-5C08-4711-84D6-66238BF12541}">
      <dgm:prSet/>
      <dgm:spPr/>
      <dgm:t>
        <a:bodyPr/>
        <a:lstStyle/>
        <a:p>
          <a:endParaRPr lang="nl-BE"/>
        </a:p>
      </dgm:t>
    </dgm:pt>
    <dgm:pt modelId="{6C375229-2157-4A60-863D-185705A6D7A8}" type="sibTrans" cxnId="{F411131B-5C08-4711-84D6-66238BF12541}">
      <dgm:prSet/>
      <dgm:spPr/>
      <dgm:t>
        <a:bodyPr/>
        <a:lstStyle/>
        <a:p>
          <a:endParaRPr lang="nl-BE"/>
        </a:p>
      </dgm:t>
    </dgm:pt>
    <dgm:pt modelId="{A4EF6CB1-BD4E-4DCD-B7BE-7716368F8932}">
      <dgm:prSet/>
      <dgm:spPr/>
      <dgm:t>
        <a:bodyPr/>
        <a:lstStyle/>
        <a:p>
          <a:r>
            <a:rPr lang="en-US" smtClean="0"/>
            <a:t>10 year lifetime extension of the nuclear plant Tihange 1</a:t>
          </a:r>
          <a:endParaRPr lang="en-US" dirty="0"/>
        </a:p>
      </dgm:t>
    </dgm:pt>
    <dgm:pt modelId="{09021681-4B0B-4B40-9B8B-8D10D0A66E27}" type="parTrans" cxnId="{31B3D720-5BA7-48E7-B7E0-646F55955538}">
      <dgm:prSet/>
      <dgm:spPr/>
      <dgm:t>
        <a:bodyPr/>
        <a:lstStyle/>
        <a:p>
          <a:endParaRPr lang="nl-BE"/>
        </a:p>
      </dgm:t>
    </dgm:pt>
    <dgm:pt modelId="{4A5CCF7F-95C2-4DA5-AD55-63B2A27560A1}" type="sibTrans" cxnId="{31B3D720-5BA7-48E7-B7E0-646F55955538}">
      <dgm:prSet/>
      <dgm:spPr/>
      <dgm:t>
        <a:bodyPr/>
        <a:lstStyle/>
        <a:p>
          <a:endParaRPr lang="nl-BE"/>
        </a:p>
      </dgm:t>
    </dgm:pt>
    <dgm:pt modelId="{A2F45600-5F1F-44AE-93AD-3C9C62C96118}">
      <dgm:prSet/>
      <dgm:spPr/>
      <dgm:t>
        <a:bodyPr/>
        <a:lstStyle/>
        <a:p>
          <a:r>
            <a:rPr lang="en-US" b="1" dirty="0" smtClean="0">
              <a:solidFill>
                <a:srgbClr val="FF0000"/>
              </a:solidFill>
            </a:rPr>
            <a:t>Creation of strategic reserves</a:t>
          </a:r>
          <a:endParaRPr lang="en-US" b="1" dirty="0">
            <a:solidFill>
              <a:srgbClr val="FF0000"/>
            </a:solidFill>
          </a:endParaRPr>
        </a:p>
      </dgm:t>
    </dgm:pt>
    <dgm:pt modelId="{104659D6-CEB3-4727-94C0-CD04038A985D}" type="parTrans" cxnId="{2CF46CB7-8564-4ECE-A63A-DF227952E564}">
      <dgm:prSet/>
      <dgm:spPr/>
      <dgm:t>
        <a:bodyPr/>
        <a:lstStyle/>
        <a:p>
          <a:endParaRPr lang="nl-BE"/>
        </a:p>
      </dgm:t>
    </dgm:pt>
    <dgm:pt modelId="{49713348-538D-47D2-9A25-73374CCD1422}" type="sibTrans" cxnId="{2CF46CB7-8564-4ECE-A63A-DF227952E564}">
      <dgm:prSet/>
      <dgm:spPr/>
      <dgm:t>
        <a:bodyPr/>
        <a:lstStyle/>
        <a:p>
          <a:endParaRPr lang="nl-BE"/>
        </a:p>
      </dgm:t>
    </dgm:pt>
    <dgm:pt modelId="{4CAA1947-5019-4F5E-A135-42A3ACC36EE5}">
      <dgm:prSet/>
      <dgm:spPr/>
      <dgm:t>
        <a:bodyPr/>
        <a:lstStyle/>
        <a:p>
          <a:r>
            <a:rPr lang="en-US" smtClean="0"/>
            <a:t>Increasing interconnection capacity</a:t>
          </a:r>
          <a:endParaRPr lang="en-US" dirty="0"/>
        </a:p>
      </dgm:t>
    </dgm:pt>
    <dgm:pt modelId="{EB484359-92F8-46C5-B326-85672A65626D}" type="parTrans" cxnId="{E6B5E216-35B0-4BF5-9230-39E082AF327B}">
      <dgm:prSet/>
      <dgm:spPr/>
      <dgm:t>
        <a:bodyPr/>
        <a:lstStyle/>
        <a:p>
          <a:endParaRPr lang="nl-BE"/>
        </a:p>
      </dgm:t>
    </dgm:pt>
    <dgm:pt modelId="{38946736-960B-4765-A480-7339F7B235BC}" type="sibTrans" cxnId="{E6B5E216-35B0-4BF5-9230-39E082AF327B}">
      <dgm:prSet/>
      <dgm:spPr/>
      <dgm:t>
        <a:bodyPr/>
        <a:lstStyle/>
        <a:p>
          <a:endParaRPr lang="nl-BE"/>
        </a:p>
      </dgm:t>
    </dgm:pt>
    <dgm:pt modelId="{C6C0D366-3454-4677-8301-29D845B5F3E9}">
      <dgm:prSet/>
      <dgm:spPr/>
      <dgm:t>
        <a:bodyPr/>
        <a:lstStyle/>
        <a:p>
          <a:r>
            <a:rPr lang="en-US" smtClean="0"/>
            <a:t>Improving demand side participation </a:t>
          </a:r>
          <a:endParaRPr lang="en-US" dirty="0"/>
        </a:p>
      </dgm:t>
    </dgm:pt>
    <dgm:pt modelId="{466BA08C-99D7-4D05-B839-B205B9714801}" type="parTrans" cxnId="{C44651B7-20B0-494B-8598-7F298F1FB607}">
      <dgm:prSet/>
      <dgm:spPr/>
      <dgm:t>
        <a:bodyPr/>
        <a:lstStyle/>
        <a:p>
          <a:endParaRPr lang="nl-BE"/>
        </a:p>
      </dgm:t>
    </dgm:pt>
    <dgm:pt modelId="{1226F93C-5B75-4F48-A637-BAA14C83909C}" type="sibTrans" cxnId="{C44651B7-20B0-494B-8598-7F298F1FB607}">
      <dgm:prSet/>
      <dgm:spPr/>
      <dgm:t>
        <a:bodyPr/>
        <a:lstStyle/>
        <a:p>
          <a:endParaRPr lang="nl-BE"/>
        </a:p>
      </dgm:t>
    </dgm:pt>
    <dgm:pt modelId="{14178A72-0B80-419F-957D-E47E13FA997F}" type="pres">
      <dgm:prSet presAssocID="{2428119C-5128-42E0-9BDD-08C9973DC0D4}" presName="Name0" presStyleCnt="0">
        <dgm:presLayoutVars>
          <dgm:chMax val="7"/>
          <dgm:chPref val="7"/>
          <dgm:dir/>
        </dgm:presLayoutVars>
      </dgm:prSet>
      <dgm:spPr/>
      <dgm:t>
        <a:bodyPr/>
        <a:lstStyle/>
        <a:p>
          <a:endParaRPr lang="nl-BE"/>
        </a:p>
      </dgm:t>
    </dgm:pt>
    <dgm:pt modelId="{C4AA7735-69A6-4FC7-8605-C9C438D72E52}" type="pres">
      <dgm:prSet presAssocID="{2428119C-5128-42E0-9BDD-08C9973DC0D4}" presName="Name1" presStyleCnt="0"/>
      <dgm:spPr/>
    </dgm:pt>
    <dgm:pt modelId="{545C5AB9-93FC-440F-9FF1-10DFD961AA66}" type="pres">
      <dgm:prSet presAssocID="{2428119C-5128-42E0-9BDD-08C9973DC0D4}" presName="cycle" presStyleCnt="0"/>
      <dgm:spPr/>
    </dgm:pt>
    <dgm:pt modelId="{D3BA7733-094C-473B-B6C2-2D3350CF56FE}" type="pres">
      <dgm:prSet presAssocID="{2428119C-5128-42E0-9BDD-08C9973DC0D4}" presName="srcNode" presStyleLbl="node1" presStyleIdx="0" presStyleCnt="6"/>
      <dgm:spPr/>
    </dgm:pt>
    <dgm:pt modelId="{34DF19DB-C96E-4A2A-96CF-60D4D9DAAD90}" type="pres">
      <dgm:prSet presAssocID="{2428119C-5128-42E0-9BDD-08C9973DC0D4}" presName="conn" presStyleLbl="parChTrans1D2" presStyleIdx="0" presStyleCnt="1"/>
      <dgm:spPr/>
      <dgm:t>
        <a:bodyPr/>
        <a:lstStyle/>
        <a:p>
          <a:endParaRPr lang="nl-BE"/>
        </a:p>
      </dgm:t>
    </dgm:pt>
    <dgm:pt modelId="{1EBE0AD0-B37B-4FF2-9955-808BA9A03296}" type="pres">
      <dgm:prSet presAssocID="{2428119C-5128-42E0-9BDD-08C9973DC0D4}" presName="extraNode" presStyleLbl="node1" presStyleIdx="0" presStyleCnt="6"/>
      <dgm:spPr/>
    </dgm:pt>
    <dgm:pt modelId="{BB1047E5-99F4-4E2F-A896-8B9BE48B996D}" type="pres">
      <dgm:prSet presAssocID="{2428119C-5128-42E0-9BDD-08C9973DC0D4}" presName="dstNode" presStyleLbl="node1" presStyleIdx="0" presStyleCnt="6"/>
      <dgm:spPr/>
    </dgm:pt>
    <dgm:pt modelId="{7E0BC4C0-A4D9-4131-A8EB-61344B682AB9}" type="pres">
      <dgm:prSet presAssocID="{329702E9-7BB7-4522-B44C-9B1B47B4DDE4}" presName="text_1" presStyleLbl="node1" presStyleIdx="0" presStyleCnt="6">
        <dgm:presLayoutVars>
          <dgm:bulletEnabled val="1"/>
        </dgm:presLayoutVars>
      </dgm:prSet>
      <dgm:spPr/>
      <dgm:t>
        <a:bodyPr/>
        <a:lstStyle/>
        <a:p>
          <a:endParaRPr lang="nl-BE"/>
        </a:p>
      </dgm:t>
    </dgm:pt>
    <dgm:pt modelId="{78555293-7228-4695-859F-39B16E69D10F}" type="pres">
      <dgm:prSet presAssocID="{329702E9-7BB7-4522-B44C-9B1B47B4DDE4}" presName="accent_1" presStyleCnt="0"/>
      <dgm:spPr/>
    </dgm:pt>
    <dgm:pt modelId="{7CB561B4-8B04-48AC-99F7-14A61D6A469E}" type="pres">
      <dgm:prSet presAssocID="{329702E9-7BB7-4522-B44C-9B1B47B4DDE4}" presName="accentRepeatNode" presStyleLbl="solidFgAcc1" presStyleIdx="0" presStyleCnt="6"/>
      <dgm:spPr/>
    </dgm:pt>
    <dgm:pt modelId="{E04B7EF1-984E-4489-ABA3-43994CC9B81A}" type="pres">
      <dgm:prSet presAssocID="{732CC6DA-9100-4437-8C64-4243210A8143}" presName="text_2" presStyleLbl="node1" presStyleIdx="1" presStyleCnt="6">
        <dgm:presLayoutVars>
          <dgm:bulletEnabled val="1"/>
        </dgm:presLayoutVars>
      </dgm:prSet>
      <dgm:spPr/>
      <dgm:t>
        <a:bodyPr/>
        <a:lstStyle/>
        <a:p>
          <a:endParaRPr lang="nl-BE"/>
        </a:p>
      </dgm:t>
    </dgm:pt>
    <dgm:pt modelId="{9B1144AA-E748-4C58-828B-9051B451F38A}" type="pres">
      <dgm:prSet presAssocID="{732CC6DA-9100-4437-8C64-4243210A8143}" presName="accent_2" presStyleCnt="0"/>
      <dgm:spPr/>
    </dgm:pt>
    <dgm:pt modelId="{8C6722D1-5147-468F-B66E-446910E248BB}" type="pres">
      <dgm:prSet presAssocID="{732CC6DA-9100-4437-8C64-4243210A8143}" presName="accentRepeatNode" presStyleLbl="solidFgAcc1" presStyleIdx="1" presStyleCnt="6"/>
      <dgm:spPr/>
    </dgm:pt>
    <dgm:pt modelId="{148E52C2-4B45-4D99-9ADC-74337959F258}" type="pres">
      <dgm:prSet presAssocID="{A4EF6CB1-BD4E-4DCD-B7BE-7716368F8932}" presName="text_3" presStyleLbl="node1" presStyleIdx="2" presStyleCnt="6">
        <dgm:presLayoutVars>
          <dgm:bulletEnabled val="1"/>
        </dgm:presLayoutVars>
      </dgm:prSet>
      <dgm:spPr/>
      <dgm:t>
        <a:bodyPr/>
        <a:lstStyle/>
        <a:p>
          <a:endParaRPr lang="nl-BE"/>
        </a:p>
      </dgm:t>
    </dgm:pt>
    <dgm:pt modelId="{5BE7CB9C-ABB0-494A-B0B2-DD03960DE8C0}" type="pres">
      <dgm:prSet presAssocID="{A4EF6CB1-BD4E-4DCD-B7BE-7716368F8932}" presName="accent_3" presStyleCnt="0"/>
      <dgm:spPr/>
    </dgm:pt>
    <dgm:pt modelId="{9F2438E6-43BC-4196-8920-D713AFAF5A57}" type="pres">
      <dgm:prSet presAssocID="{A4EF6CB1-BD4E-4DCD-B7BE-7716368F8932}" presName="accentRepeatNode" presStyleLbl="solidFgAcc1" presStyleIdx="2" presStyleCnt="6"/>
      <dgm:spPr/>
    </dgm:pt>
    <dgm:pt modelId="{3595835D-7621-4704-B262-C6DDF5BE5470}" type="pres">
      <dgm:prSet presAssocID="{A2F45600-5F1F-44AE-93AD-3C9C62C96118}" presName="text_4" presStyleLbl="node1" presStyleIdx="3" presStyleCnt="6">
        <dgm:presLayoutVars>
          <dgm:bulletEnabled val="1"/>
        </dgm:presLayoutVars>
      </dgm:prSet>
      <dgm:spPr/>
      <dgm:t>
        <a:bodyPr/>
        <a:lstStyle/>
        <a:p>
          <a:endParaRPr lang="nl-BE"/>
        </a:p>
      </dgm:t>
    </dgm:pt>
    <dgm:pt modelId="{20517DA5-F5AD-48F7-B8E2-05B93006ABEA}" type="pres">
      <dgm:prSet presAssocID="{A2F45600-5F1F-44AE-93AD-3C9C62C96118}" presName="accent_4" presStyleCnt="0"/>
      <dgm:spPr/>
    </dgm:pt>
    <dgm:pt modelId="{5BF146C2-A334-42FA-92E8-8CAE7B43DFC2}" type="pres">
      <dgm:prSet presAssocID="{A2F45600-5F1F-44AE-93AD-3C9C62C96118}" presName="accentRepeatNode" presStyleLbl="solidFgAcc1" presStyleIdx="3" presStyleCnt="6"/>
      <dgm:spPr/>
    </dgm:pt>
    <dgm:pt modelId="{9D554CF6-75FC-441F-A95D-4A3C337BC7B2}" type="pres">
      <dgm:prSet presAssocID="{4CAA1947-5019-4F5E-A135-42A3ACC36EE5}" presName="text_5" presStyleLbl="node1" presStyleIdx="4" presStyleCnt="6">
        <dgm:presLayoutVars>
          <dgm:bulletEnabled val="1"/>
        </dgm:presLayoutVars>
      </dgm:prSet>
      <dgm:spPr/>
      <dgm:t>
        <a:bodyPr/>
        <a:lstStyle/>
        <a:p>
          <a:endParaRPr lang="nl-BE"/>
        </a:p>
      </dgm:t>
    </dgm:pt>
    <dgm:pt modelId="{B2261059-3CF4-42B1-A13F-271D9B0F6F12}" type="pres">
      <dgm:prSet presAssocID="{4CAA1947-5019-4F5E-A135-42A3ACC36EE5}" presName="accent_5" presStyleCnt="0"/>
      <dgm:spPr/>
    </dgm:pt>
    <dgm:pt modelId="{259B4A9F-EDC1-4F2A-A12E-08630E296483}" type="pres">
      <dgm:prSet presAssocID="{4CAA1947-5019-4F5E-A135-42A3ACC36EE5}" presName="accentRepeatNode" presStyleLbl="solidFgAcc1" presStyleIdx="4" presStyleCnt="6"/>
      <dgm:spPr/>
    </dgm:pt>
    <dgm:pt modelId="{2EFD9D24-0C1E-46AF-985B-59B6BB3308D1}" type="pres">
      <dgm:prSet presAssocID="{C6C0D366-3454-4677-8301-29D845B5F3E9}" presName="text_6" presStyleLbl="node1" presStyleIdx="5" presStyleCnt="6">
        <dgm:presLayoutVars>
          <dgm:bulletEnabled val="1"/>
        </dgm:presLayoutVars>
      </dgm:prSet>
      <dgm:spPr/>
      <dgm:t>
        <a:bodyPr/>
        <a:lstStyle/>
        <a:p>
          <a:endParaRPr lang="nl-BE"/>
        </a:p>
      </dgm:t>
    </dgm:pt>
    <dgm:pt modelId="{9860B5C2-AF78-42C8-A693-14473C4D4B0D}" type="pres">
      <dgm:prSet presAssocID="{C6C0D366-3454-4677-8301-29D845B5F3E9}" presName="accent_6" presStyleCnt="0"/>
      <dgm:spPr/>
    </dgm:pt>
    <dgm:pt modelId="{3465945C-8D6B-4DA9-9BA6-2ED33A57990C}" type="pres">
      <dgm:prSet presAssocID="{C6C0D366-3454-4677-8301-29D845B5F3E9}" presName="accentRepeatNode" presStyleLbl="solidFgAcc1" presStyleIdx="5" presStyleCnt="6"/>
      <dgm:spPr/>
    </dgm:pt>
  </dgm:ptLst>
  <dgm:cxnLst>
    <dgm:cxn modelId="{E6B5E216-35B0-4BF5-9230-39E082AF327B}" srcId="{2428119C-5128-42E0-9BDD-08C9973DC0D4}" destId="{4CAA1947-5019-4F5E-A135-42A3ACC36EE5}" srcOrd="4" destOrd="0" parTransId="{EB484359-92F8-46C5-B326-85672A65626D}" sibTransId="{38946736-960B-4765-A480-7339F7B235BC}"/>
    <dgm:cxn modelId="{5ACEF17D-3353-4C50-B891-2EE5DC9C8605}" type="presOf" srcId="{4CAA1947-5019-4F5E-A135-42A3ACC36EE5}" destId="{9D554CF6-75FC-441F-A95D-4A3C337BC7B2}" srcOrd="0" destOrd="0" presId="urn:microsoft.com/office/officeart/2008/layout/VerticalCurvedList"/>
    <dgm:cxn modelId="{E0B7519C-4F4A-4CFD-89F8-7E70AB61E4F6}" srcId="{2428119C-5128-42E0-9BDD-08C9973DC0D4}" destId="{329702E9-7BB7-4522-B44C-9B1B47B4DDE4}" srcOrd="0" destOrd="0" parTransId="{FE00E96B-FB86-442E-A7D6-90818D88BA29}" sibTransId="{16FFE00A-9B1B-4D42-8CF3-6B1EA1708208}"/>
    <dgm:cxn modelId="{6229CCDD-C5CF-4137-9DCE-4FA31910D578}" type="presOf" srcId="{329702E9-7BB7-4522-B44C-9B1B47B4DDE4}" destId="{7E0BC4C0-A4D9-4131-A8EB-61344B682AB9}" srcOrd="0" destOrd="0" presId="urn:microsoft.com/office/officeart/2008/layout/VerticalCurvedList"/>
    <dgm:cxn modelId="{CDE80706-DDF6-4DE5-9D69-17D138FAB7B2}" type="presOf" srcId="{732CC6DA-9100-4437-8C64-4243210A8143}" destId="{E04B7EF1-984E-4489-ABA3-43994CC9B81A}" srcOrd="0" destOrd="0" presId="urn:microsoft.com/office/officeart/2008/layout/VerticalCurvedList"/>
    <dgm:cxn modelId="{31B3D720-5BA7-48E7-B7E0-646F55955538}" srcId="{2428119C-5128-42E0-9BDD-08C9973DC0D4}" destId="{A4EF6CB1-BD4E-4DCD-B7BE-7716368F8932}" srcOrd="2" destOrd="0" parTransId="{09021681-4B0B-4B40-9B8B-8D10D0A66E27}" sibTransId="{4A5CCF7F-95C2-4DA5-AD55-63B2A27560A1}"/>
    <dgm:cxn modelId="{B1677CC6-8D04-4C94-8715-F4604A6D485D}" type="presOf" srcId="{A4EF6CB1-BD4E-4DCD-B7BE-7716368F8932}" destId="{148E52C2-4B45-4D99-9ADC-74337959F258}" srcOrd="0" destOrd="0" presId="urn:microsoft.com/office/officeart/2008/layout/VerticalCurvedList"/>
    <dgm:cxn modelId="{C44651B7-20B0-494B-8598-7F298F1FB607}" srcId="{2428119C-5128-42E0-9BDD-08C9973DC0D4}" destId="{C6C0D366-3454-4677-8301-29D845B5F3E9}" srcOrd="5" destOrd="0" parTransId="{466BA08C-99D7-4D05-B839-B205B9714801}" sibTransId="{1226F93C-5B75-4F48-A637-BAA14C83909C}"/>
    <dgm:cxn modelId="{18FD5616-16F0-459D-B2C5-868E08224BF0}" type="presOf" srcId="{C6C0D366-3454-4677-8301-29D845B5F3E9}" destId="{2EFD9D24-0C1E-46AF-985B-59B6BB3308D1}" srcOrd="0" destOrd="0" presId="urn:microsoft.com/office/officeart/2008/layout/VerticalCurvedList"/>
    <dgm:cxn modelId="{DC0DC699-6CFB-4F87-9B5E-9E183B21C5CF}" type="presOf" srcId="{16FFE00A-9B1B-4D42-8CF3-6B1EA1708208}" destId="{34DF19DB-C96E-4A2A-96CF-60D4D9DAAD90}" srcOrd="0" destOrd="0" presId="urn:microsoft.com/office/officeart/2008/layout/VerticalCurvedList"/>
    <dgm:cxn modelId="{2234A019-DA5B-4637-8F68-8B777D70A42C}" type="presOf" srcId="{2428119C-5128-42E0-9BDD-08C9973DC0D4}" destId="{14178A72-0B80-419F-957D-E47E13FA997F}" srcOrd="0" destOrd="0" presId="urn:microsoft.com/office/officeart/2008/layout/VerticalCurvedList"/>
    <dgm:cxn modelId="{2CF46CB7-8564-4ECE-A63A-DF227952E564}" srcId="{2428119C-5128-42E0-9BDD-08C9973DC0D4}" destId="{A2F45600-5F1F-44AE-93AD-3C9C62C96118}" srcOrd="3" destOrd="0" parTransId="{104659D6-CEB3-4727-94C0-CD04038A985D}" sibTransId="{49713348-538D-47D2-9A25-73374CCD1422}"/>
    <dgm:cxn modelId="{F1ADA810-052F-4CE2-A525-BC5876F057CF}" type="presOf" srcId="{A2F45600-5F1F-44AE-93AD-3C9C62C96118}" destId="{3595835D-7621-4704-B262-C6DDF5BE5470}" srcOrd="0" destOrd="0" presId="urn:microsoft.com/office/officeart/2008/layout/VerticalCurvedList"/>
    <dgm:cxn modelId="{F411131B-5C08-4711-84D6-66238BF12541}" srcId="{2428119C-5128-42E0-9BDD-08C9973DC0D4}" destId="{732CC6DA-9100-4437-8C64-4243210A8143}" srcOrd="1" destOrd="0" parTransId="{36382EAF-E6FE-4A3C-BDB3-63CD39D55CCB}" sibTransId="{6C375229-2157-4A60-863D-185705A6D7A8}"/>
    <dgm:cxn modelId="{D3D16290-A27D-49EA-BBB4-8E6D55F81384}" type="presParOf" srcId="{14178A72-0B80-419F-957D-E47E13FA997F}" destId="{C4AA7735-69A6-4FC7-8605-C9C438D72E52}" srcOrd="0" destOrd="0" presId="urn:microsoft.com/office/officeart/2008/layout/VerticalCurvedList"/>
    <dgm:cxn modelId="{53B52BAB-C08B-490B-B299-5D859A68B2DE}" type="presParOf" srcId="{C4AA7735-69A6-4FC7-8605-C9C438D72E52}" destId="{545C5AB9-93FC-440F-9FF1-10DFD961AA66}" srcOrd="0" destOrd="0" presId="urn:microsoft.com/office/officeart/2008/layout/VerticalCurvedList"/>
    <dgm:cxn modelId="{600A8D5E-C6BE-4898-818E-13074EED8E5A}" type="presParOf" srcId="{545C5AB9-93FC-440F-9FF1-10DFD961AA66}" destId="{D3BA7733-094C-473B-B6C2-2D3350CF56FE}" srcOrd="0" destOrd="0" presId="urn:microsoft.com/office/officeart/2008/layout/VerticalCurvedList"/>
    <dgm:cxn modelId="{76B1E703-1227-4526-A040-E249F0DF3D2A}" type="presParOf" srcId="{545C5AB9-93FC-440F-9FF1-10DFD961AA66}" destId="{34DF19DB-C96E-4A2A-96CF-60D4D9DAAD90}" srcOrd="1" destOrd="0" presId="urn:microsoft.com/office/officeart/2008/layout/VerticalCurvedList"/>
    <dgm:cxn modelId="{AD660C86-C93D-4420-AB96-74BFCD1A037B}" type="presParOf" srcId="{545C5AB9-93FC-440F-9FF1-10DFD961AA66}" destId="{1EBE0AD0-B37B-4FF2-9955-808BA9A03296}" srcOrd="2" destOrd="0" presId="urn:microsoft.com/office/officeart/2008/layout/VerticalCurvedList"/>
    <dgm:cxn modelId="{9FFAC73A-2200-4AC1-8654-6CB4CD70E255}" type="presParOf" srcId="{545C5AB9-93FC-440F-9FF1-10DFD961AA66}" destId="{BB1047E5-99F4-4E2F-A896-8B9BE48B996D}" srcOrd="3" destOrd="0" presId="urn:microsoft.com/office/officeart/2008/layout/VerticalCurvedList"/>
    <dgm:cxn modelId="{FB57B7C7-9DC0-4EB0-9977-E15EF80A87E1}" type="presParOf" srcId="{C4AA7735-69A6-4FC7-8605-C9C438D72E52}" destId="{7E0BC4C0-A4D9-4131-A8EB-61344B682AB9}" srcOrd="1" destOrd="0" presId="urn:microsoft.com/office/officeart/2008/layout/VerticalCurvedList"/>
    <dgm:cxn modelId="{9E8FC97E-5D16-42EC-8B8F-BFEC159B385A}" type="presParOf" srcId="{C4AA7735-69A6-4FC7-8605-C9C438D72E52}" destId="{78555293-7228-4695-859F-39B16E69D10F}" srcOrd="2" destOrd="0" presId="urn:microsoft.com/office/officeart/2008/layout/VerticalCurvedList"/>
    <dgm:cxn modelId="{F39B347B-D467-46DF-8041-07212C44BC54}" type="presParOf" srcId="{78555293-7228-4695-859F-39B16E69D10F}" destId="{7CB561B4-8B04-48AC-99F7-14A61D6A469E}" srcOrd="0" destOrd="0" presId="urn:microsoft.com/office/officeart/2008/layout/VerticalCurvedList"/>
    <dgm:cxn modelId="{2FA32588-AF2A-4F65-80D5-CFCEE4D2A075}" type="presParOf" srcId="{C4AA7735-69A6-4FC7-8605-C9C438D72E52}" destId="{E04B7EF1-984E-4489-ABA3-43994CC9B81A}" srcOrd="3" destOrd="0" presId="urn:microsoft.com/office/officeart/2008/layout/VerticalCurvedList"/>
    <dgm:cxn modelId="{707401DA-7F0F-4CB9-87B0-6325F48DA465}" type="presParOf" srcId="{C4AA7735-69A6-4FC7-8605-C9C438D72E52}" destId="{9B1144AA-E748-4C58-828B-9051B451F38A}" srcOrd="4" destOrd="0" presId="urn:microsoft.com/office/officeart/2008/layout/VerticalCurvedList"/>
    <dgm:cxn modelId="{F094F528-F590-4DC5-938B-DA991FCDDE49}" type="presParOf" srcId="{9B1144AA-E748-4C58-828B-9051B451F38A}" destId="{8C6722D1-5147-468F-B66E-446910E248BB}" srcOrd="0" destOrd="0" presId="urn:microsoft.com/office/officeart/2008/layout/VerticalCurvedList"/>
    <dgm:cxn modelId="{0ECCCFC3-AFF2-40FD-928F-2EB9B5D0702B}" type="presParOf" srcId="{C4AA7735-69A6-4FC7-8605-C9C438D72E52}" destId="{148E52C2-4B45-4D99-9ADC-74337959F258}" srcOrd="5" destOrd="0" presId="urn:microsoft.com/office/officeart/2008/layout/VerticalCurvedList"/>
    <dgm:cxn modelId="{1AC41228-8CD9-40AA-82B8-90C6C2ADC6D2}" type="presParOf" srcId="{C4AA7735-69A6-4FC7-8605-C9C438D72E52}" destId="{5BE7CB9C-ABB0-494A-B0B2-DD03960DE8C0}" srcOrd="6" destOrd="0" presId="urn:microsoft.com/office/officeart/2008/layout/VerticalCurvedList"/>
    <dgm:cxn modelId="{18688E0E-397A-4850-A68A-3C098E5CD0E4}" type="presParOf" srcId="{5BE7CB9C-ABB0-494A-B0B2-DD03960DE8C0}" destId="{9F2438E6-43BC-4196-8920-D713AFAF5A57}" srcOrd="0" destOrd="0" presId="urn:microsoft.com/office/officeart/2008/layout/VerticalCurvedList"/>
    <dgm:cxn modelId="{BAC11947-8ADC-4AF3-8BE2-45C61150A329}" type="presParOf" srcId="{C4AA7735-69A6-4FC7-8605-C9C438D72E52}" destId="{3595835D-7621-4704-B262-C6DDF5BE5470}" srcOrd="7" destOrd="0" presId="urn:microsoft.com/office/officeart/2008/layout/VerticalCurvedList"/>
    <dgm:cxn modelId="{461C1C48-D6C6-418C-B336-90DEC6992623}" type="presParOf" srcId="{C4AA7735-69A6-4FC7-8605-C9C438D72E52}" destId="{20517DA5-F5AD-48F7-B8E2-05B93006ABEA}" srcOrd="8" destOrd="0" presId="urn:microsoft.com/office/officeart/2008/layout/VerticalCurvedList"/>
    <dgm:cxn modelId="{B8639327-DBB1-4B2D-8D69-4C8AAFC98D16}" type="presParOf" srcId="{20517DA5-F5AD-48F7-B8E2-05B93006ABEA}" destId="{5BF146C2-A334-42FA-92E8-8CAE7B43DFC2}" srcOrd="0" destOrd="0" presId="urn:microsoft.com/office/officeart/2008/layout/VerticalCurvedList"/>
    <dgm:cxn modelId="{8B6D8497-2D3C-499F-A4C7-463BB59008D9}" type="presParOf" srcId="{C4AA7735-69A6-4FC7-8605-C9C438D72E52}" destId="{9D554CF6-75FC-441F-A95D-4A3C337BC7B2}" srcOrd="9" destOrd="0" presId="urn:microsoft.com/office/officeart/2008/layout/VerticalCurvedList"/>
    <dgm:cxn modelId="{80CD13FE-9A8E-4C52-AD5A-433D3AD4209E}" type="presParOf" srcId="{C4AA7735-69A6-4FC7-8605-C9C438D72E52}" destId="{B2261059-3CF4-42B1-A13F-271D9B0F6F12}" srcOrd="10" destOrd="0" presId="urn:microsoft.com/office/officeart/2008/layout/VerticalCurvedList"/>
    <dgm:cxn modelId="{840C39C3-9D9C-481A-974E-A5D8227A7F26}" type="presParOf" srcId="{B2261059-3CF4-42B1-A13F-271D9B0F6F12}" destId="{259B4A9F-EDC1-4F2A-A12E-08630E296483}" srcOrd="0" destOrd="0" presId="urn:microsoft.com/office/officeart/2008/layout/VerticalCurvedList"/>
    <dgm:cxn modelId="{88B7A060-E93E-49D3-95C0-E4F77C5E32FF}" type="presParOf" srcId="{C4AA7735-69A6-4FC7-8605-C9C438D72E52}" destId="{2EFD9D24-0C1E-46AF-985B-59B6BB3308D1}" srcOrd="11" destOrd="0" presId="urn:microsoft.com/office/officeart/2008/layout/VerticalCurvedList"/>
    <dgm:cxn modelId="{5BC37EEF-F4C2-4A31-9BBC-315A0CBA7FF1}" type="presParOf" srcId="{C4AA7735-69A6-4FC7-8605-C9C438D72E52}" destId="{9860B5C2-AF78-42C8-A693-14473C4D4B0D}" srcOrd="12" destOrd="0" presId="urn:microsoft.com/office/officeart/2008/layout/VerticalCurvedList"/>
    <dgm:cxn modelId="{2230B4BE-6BA8-45F6-A6BC-9F9E4A608B63}" type="presParOf" srcId="{9860B5C2-AF78-42C8-A693-14473C4D4B0D}" destId="{3465945C-8D6B-4DA9-9BA6-2ED33A5799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E4C1D3-0594-4933-9717-8C6DFD2B0A55}" type="doc">
      <dgm:prSet loTypeId="urn:microsoft.com/office/officeart/2005/8/layout/process3" loCatId="process" qsTypeId="urn:microsoft.com/office/officeart/2005/8/quickstyle/simple1" qsCatId="simple" csTypeId="urn:microsoft.com/office/officeart/2005/8/colors/accent1_4" csCatId="accent1" phldr="1"/>
      <dgm:spPr/>
    </dgm:pt>
    <dgm:pt modelId="{4A49F4BD-92F6-4650-9EC5-04F11B5EADC2}">
      <dgm:prSet phldrT="[Text]"/>
      <dgm:spPr>
        <a:solidFill>
          <a:srgbClr val="92D050"/>
        </a:solidFill>
      </dgm:spPr>
      <dgm:t>
        <a:bodyPr/>
        <a:lstStyle/>
        <a:p>
          <a:r>
            <a:rPr lang="en-US" b="1" noProof="0" dirty="0" smtClean="0">
              <a:latin typeface="Calibri" panose="020F0502020204030204" pitchFamily="34" charset="0"/>
            </a:rPr>
            <a:t>1. Detection</a:t>
          </a:r>
          <a:endParaRPr lang="en-US" b="1" noProof="0" dirty="0">
            <a:latin typeface="Calibri" panose="020F0502020204030204" pitchFamily="34" charset="0"/>
          </a:endParaRPr>
        </a:p>
      </dgm:t>
    </dgm:pt>
    <dgm:pt modelId="{C6FD6BCB-6329-4E40-B14A-6A24D287B8B9}" type="parTrans" cxnId="{4B40484E-25E6-4CD8-85AB-28AFB1B7DA5A}">
      <dgm:prSet/>
      <dgm:spPr/>
      <dgm:t>
        <a:bodyPr/>
        <a:lstStyle/>
        <a:p>
          <a:endParaRPr lang="en-US" noProof="0"/>
        </a:p>
      </dgm:t>
    </dgm:pt>
    <dgm:pt modelId="{D2A730B1-0BFE-456A-8CF9-AE12996F3E9D}" type="sibTrans" cxnId="{4B40484E-25E6-4CD8-85AB-28AFB1B7DA5A}">
      <dgm:prSet/>
      <dgm:spPr>
        <a:solidFill>
          <a:schemeClr val="bg2"/>
        </a:solidFill>
      </dgm:spPr>
      <dgm:t>
        <a:bodyPr/>
        <a:lstStyle/>
        <a:p>
          <a:endParaRPr lang="en-US" noProof="0"/>
        </a:p>
      </dgm:t>
    </dgm:pt>
    <dgm:pt modelId="{6BD77FFA-108E-4D67-8218-68A7D36227EF}">
      <dgm:prSet phldrT="[Text]"/>
      <dgm:spPr>
        <a:solidFill>
          <a:schemeClr val="tx2">
            <a:lumMod val="60000"/>
            <a:lumOff val="40000"/>
          </a:schemeClr>
        </a:solidFill>
      </dgm:spPr>
      <dgm:t>
        <a:bodyPr/>
        <a:lstStyle/>
        <a:p>
          <a:r>
            <a:rPr lang="en-US" b="1" noProof="0" dirty="0" smtClean="0">
              <a:latin typeface="Calibri" panose="020F0502020204030204" pitchFamily="34" charset="0"/>
            </a:rPr>
            <a:t>2. Notification</a:t>
          </a:r>
          <a:endParaRPr lang="en-US" b="1" noProof="0" dirty="0">
            <a:latin typeface="Calibri" panose="020F0502020204030204" pitchFamily="34" charset="0"/>
          </a:endParaRPr>
        </a:p>
      </dgm:t>
    </dgm:pt>
    <dgm:pt modelId="{303C2E53-E8FE-4361-B630-8BF7A6360F28}" type="parTrans" cxnId="{736A9692-402B-4DB8-8FA4-F848FEAD93E6}">
      <dgm:prSet/>
      <dgm:spPr/>
      <dgm:t>
        <a:bodyPr/>
        <a:lstStyle/>
        <a:p>
          <a:endParaRPr lang="en-US" noProof="0"/>
        </a:p>
      </dgm:t>
    </dgm:pt>
    <dgm:pt modelId="{034044D1-6997-483D-B1B2-2579D265C58B}" type="sibTrans" cxnId="{736A9692-402B-4DB8-8FA4-F848FEAD93E6}">
      <dgm:prSet/>
      <dgm:spPr>
        <a:solidFill>
          <a:schemeClr val="bg2"/>
        </a:solidFill>
      </dgm:spPr>
      <dgm:t>
        <a:bodyPr/>
        <a:lstStyle/>
        <a:p>
          <a:endParaRPr lang="en-US" noProof="0"/>
        </a:p>
      </dgm:t>
    </dgm:pt>
    <dgm:pt modelId="{593A152A-C687-4488-8E1B-E2BA12D59E21}">
      <dgm:prSet phldrT="[Text]"/>
      <dgm:spPr>
        <a:solidFill>
          <a:srgbClr val="00B0F0"/>
        </a:solidFill>
      </dgm:spPr>
      <dgm:t>
        <a:bodyPr/>
        <a:lstStyle/>
        <a:p>
          <a:r>
            <a:rPr lang="en-US" b="1" noProof="0" dirty="0" smtClean="0">
              <a:latin typeface="Calibri" panose="020F0502020204030204" pitchFamily="34" charset="0"/>
            </a:rPr>
            <a:t>3. Verification</a:t>
          </a:r>
        </a:p>
      </dgm:t>
    </dgm:pt>
    <dgm:pt modelId="{0D437BBA-14FC-4D0A-9006-7CBCF18CC80F}" type="parTrans" cxnId="{D003E618-F834-45FF-9CA9-2560BCACA96C}">
      <dgm:prSet/>
      <dgm:spPr/>
      <dgm:t>
        <a:bodyPr/>
        <a:lstStyle/>
        <a:p>
          <a:endParaRPr lang="en-US" noProof="0"/>
        </a:p>
      </dgm:t>
    </dgm:pt>
    <dgm:pt modelId="{54035629-E932-467A-905B-7FBDFAD16A0C}" type="sibTrans" cxnId="{D003E618-F834-45FF-9CA9-2560BCACA96C}">
      <dgm:prSet/>
      <dgm:spPr>
        <a:solidFill>
          <a:schemeClr val="bg2"/>
        </a:solidFill>
      </dgm:spPr>
      <dgm:t>
        <a:bodyPr/>
        <a:lstStyle/>
        <a:p>
          <a:endParaRPr lang="en-US" noProof="0"/>
        </a:p>
      </dgm:t>
    </dgm:pt>
    <dgm:pt modelId="{F4B2BD15-3533-4B95-9531-0B08B110D1ED}">
      <dgm:prSet phldrT="[Text]"/>
      <dgm:spPr>
        <a:solidFill>
          <a:srgbClr val="FFC000"/>
        </a:solidFill>
      </dgm:spPr>
      <dgm:t>
        <a:bodyPr/>
        <a:lstStyle/>
        <a:p>
          <a:r>
            <a:rPr lang="en-US" b="1" noProof="0" dirty="0" smtClean="0">
              <a:latin typeface="Calibri" panose="020F0502020204030204" pitchFamily="34" charset="0"/>
            </a:rPr>
            <a:t>4. Injection &amp; Balancing</a:t>
          </a:r>
          <a:endParaRPr lang="en-US" b="1" noProof="0" dirty="0">
            <a:latin typeface="Calibri" panose="020F0502020204030204" pitchFamily="34" charset="0"/>
          </a:endParaRPr>
        </a:p>
      </dgm:t>
    </dgm:pt>
    <dgm:pt modelId="{CE459EFA-0F2F-4288-BF76-FCD1EB62BFFE}" type="parTrans" cxnId="{FDFBB9F4-B209-41CB-A038-501D185C7C87}">
      <dgm:prSet/>
      <dgm:spPr/>
      <dgm:t>
        <a:bodyPr/>
        <a:lstStyle/>
        <a:p>
          <a:endParaRPr lang="en-US" noProof="0"/>
        </a:p>
      </dgm:t>
    </dgm:pt>
    <dgm:pt modelId="{0102167F-086C-4BC7-BA1D-A913486914AE}" type="sibTrans" cxnId="{FDFBB9F4-B209-41CB-A038-501D185C7C87}">
      <dgm:prSet/>
      <dgm:spPr>
        <a:solidFill>
          <a:schemeClr val="bg2"/>
        </a:solidFill>
      </dgm:spPr>
      <dgm:t>
        <a:bodyPr/>
        <a:lstStyle/>
        <a:p>
          <a:endParaRPr lang="en-US" noProof="0"/>
        </a:p>
      </dgm:t>
    </dgm:pt>
    <dgm:pt modelId="{AB145F84-77FD-4329-817F-7250F95C3A59}">
      <dgm:prSet phldrT="[Text]"/>
      <dgm:spPr>
        <a:ln>
          <a:solidFill>
            <a:srgbClr val="92D050"/>
          </a:solidFill>
        </a:ln>
      </dgm:spPr>
      <dgm:t>
        <a:bodyPr/>
        <a:lstStyle/>
        <a:p>
          <a:r>
            <a:rPr lang="en-US" b="1" noProof="0" dirty="0" smtClean="0">
              <a:latin typeface="Calibri" panose="020F0502020204030204" pitchFamily="34" charset="0"/>
            </a:rPr>
            <a:t>Economic trigger </a:t>
          </a:r>
          <a:r>
            <a:rPr lang="en-US" noProof="0" dirty="0" smtClean="0">
              <a:latin typeface="Calibri" panose="020F0502020204030204" pitchFamily="34" charset="0"/>
            </a:rPr>
            <a:t>based on Belgian curtailment in </a:t>
          </a:r>
          <a:r>
            <a:rPr lang="en-US" noProof="0" dirty="0" err="1" smtClean="0">
              <a:latin typeface="Calibri" panose="020F0502020204030204" pitchFamily="34" charset="0"/>
            </a:rPr>
            <a:t>Belpex</a:t>
          </a:r>
          <a:endParaRPr lang="en-US" noProof="0" dirty="0">
            <a:latin typeface="Calibri" panose="020F0502020204030204" pitchFamily="34" charset="0"/>
          </a:endParaRPr>
        </a:p>
      </dgm:t>
    </dgm:pt>
    <dgm:pt modelId="{D021E4F2-BD1A-4762-BC76-AE484371C737}" type="parTrans" cxnId="{F81389D1-BC54-4CE6-A1A6-9F2B4C6F73B9}">
      <dgm:prSet/>
      <dgm:spPr/>
      <dgm:t>
        <a:bodyPr/>
        <a:lstStyle/>
        <a:p>
          <a:endParaRPr lang="en-US" noProof="0"/>
        </a:p>
      </dgm:t>
    </dgm:pt>
    <dgm:pt modelId="{6AF53C4C-DCD6-4778-81CB-E2F9264190ED}" type="sibTrans" cxnId="{F81389D1-BC54-4CE6-A1A6-9F2B4C6F73B9}">
      <dgm:prSet/>
      <dgm:spPr/>
      <dgm:t>
        <a:bodyPr/>
        <a:lstStyle/>
        <a:p>
          <a:endParaRPr lang="en-US" noProof="0"/>
        </a:p>
      </dgm:t>
    </dgm:pt>
    <dgm:pt modelId="{6CC05E2C-92B6-4A24-8EAA-45E6E4566242}">
      <dgm:prSet phldrT="[Text]"/>
      <dgm:spPr>
        <a:ln>
          <a:solidFill>
            <a:schemeClr val="tx2">
              <a:lumMod val="60000"/>
              <a:lumOff val="40000"/>
            </a:schemeClr>
          </a:solidFill>
        </a:ln>
      </dgm:spPr>
      <dgm:t>
        <a:bodyPr/>
        <a:lstStyle/>
        <a:p>
          <a:r>
            <a:rPr lang="en-US" noProof="0" smtClean="0">
              <a:latin typeface="Calibri" panose="020F0502020204030204" pitchFamily="34" charset="0"/>
            </a:rPr>
            <a:t>Select &amp; inform SR for warming</a:t>
          </a:r>
          <a:endParaRPr lang="en-US" noProof="0">
            <a:latin typeface="Calibri" panose="020F0502020204030204" pitchFamily="34" charset="0"/>
          </a:endParaRPr>
        </a:p>
      </dgm:t>
    </dgm:pt>
    <dgm:pt modelId="{7BF44F8C-DFEA-4790-80A5-E955D3A44460}" type="parTrans" cxnId="{91EB86BE-241C-43A1-82FC-5F70BA2FA2A8}">
      <dgm:prSet/>
      <dgm:spPr/>
      <dgm:t>
        <a:bodyPr/>
        <a:lstStyle/>
        <a:p>
          <a:endParaRPr lang="en-US" noProof="0"/>
        </a:p>
      </dgm:t>
    </dgm:pt>
    <dgm:pt modelId="{6906D124-5126-431B-810C-818E3C6E0B69}" type="sibTrans" cxnId="{91EB86BE-241C-43A1-82FC-5F70BA2FA2A8}">
      <dgm:prSet/>
      <dgm:spPr/>
      <dgm:t>
        <a:bodyPr/>
        <a:lstStyle/>
        <a:p>
          <a:endParaRPr lang="en-US" noProof="0"/>
        </a:p>
      </dgm:t>
    </dgm:pt>
    <dgm:pt modelId="{B14BFC28-ED9E-46CE-B979-655086AFA35E}">
      <dgm:prSet/>
      <dgm:spPr>
        <a:ln>
          <a:solidFill>
            <a:srgbClr val="00B0F0"/>
          </a:solidFill>
        </a:ln>
      </dgm:spPr>
      <dgm:t>
        <a:bodyPr/>
        <a:lstStyle/>
        <a:p>
          <a:r>
            <a:rPr lang="en-US" noProof="0" dirty="0" smtClean="0">
              <a:latin typeface="Calibri" panose="020F0502020204030204" pitchFamily="34" charset="0"/>
            </a:rPr>
            <a:t>Verify the need for SR before going over to actual injection</a:t>
          </a:r>
        </a:p>
      </dgm:t>
    </dgm:pt>
    <dgm:pt modelId="{CF562F58-12E8-41B4-8C79-081960341DCE}" type="parTrans" cxnId="{CAB30529-86CB-4AB6-9F97-59F876FEA9D5}">
      <dgm:prSet/>
      <dgm:spPr/>
      <dgm:t>
        <a:bodyPr/>
        <a:lstStyle/>
        <a:p>
          <a:endParaRPr lang="en-US" noProof="0"/>
        </a:p>
      </dgm:t>
    </dgm:pt>
    <dgm:pt modelId="{AA4A912B-2367-4F1F-9A33-C560375539F3}" type="sibTrans" cxnId="{CAB30529-86CB-4AB6-9F97-59F876FEA9D5}">
      <dgm:prSet/>
      <dgm:spPr/>
      <dgm:t>
        <a:bodyPr/>
        <a:lstStyle/>
        <a:p>
          <a:endParaRPr lang="en-US" noProof="0"/>
        </a:p>
      </dgm:t>
    </dgm:pt>
    <dgm:pt modelId="{7896ECEF-040F-4797-AB18-EFB554481224}">
      <dgm:prSet/>
      <dgm:spPr>
        <a:ln>
          <a:solidFill>
            <a:srgbClr val="FFC000"/>
          </a:solidFill>
        </a:ln>
      </dgm:spPr>
      <dgm:t>
        <a:bodyPr/>
        <a:lstStyle/>
        <a:p>
          <a:r>
            <a:rPr lang="en-US" noProof="0" dirty="0" smtClean="0">
              <a:latin typeface="Calibri" panose="020F0502020204030204" pitchFamily="34" charset="0"/>
            </a:rPr>
            <a:t>SR actually injects</a:t>
          </a:r>
          <a:endParaRPr lang="en-US" noProof="0" dirty="0">
            <a:latin typeface="Calibri" panose="020F0502020204030204" pitchFamily="34" charset="0"/>
          </a:endParaRPr>
        </a:p>
      </dgm:t>
    </dgm:pt>
    <dgm:pt modelId="{09930E88-738D-4385-848F-966BB69395BD}" type="parTrans" cxnId="{26D48F5F-1272-4BFB-A042-720103A44EEC}">
      <dgm:prSet/>
      <dgm:spPr/>
      <dgm:t>
        <a:bodyPr/>
        <a:lstStyle/>
        <a:p>
          <a:endParaRPr lang="en-US" noProof="0"/>
        </a:p>
      </dgm:t>
    </dgm:pt>
    <dgm:pt modelId="{7684382A-E498-49D9-8D06-3CE6A12544D8}" type="sibTrans" cxnId="{26D48F5F-1272-4BFB-A042-720103A44EEC}">
      <dgm:prSet/>
      <dgm:spPr/>
      <dgm:t>
        <a:bodyPr/>
        <a:lstStyle/>
        <a:p>
          <a:endParaRPr lang="en-US" noProof="0"/>
        </a:p>
      </dgm:t>
    </dgm:pt>
    <dgm:pt modelId="{055936C1-2997-482B-BA84-1FB74F305DE7}">
      <dgm:prSet/>
      <dgm:spPr>
        <a:ln>
          <a:solidFill>
            <a:srgbClr val="00B0F0"/>
          </a:solidFill>
        </a:ln>
      </dgm:spPr>
      <dgm:t>
        <a:bodyPr/>
        <a:lstStyle/>
        <a:p>
          <a:r>
            <a:rPr lang="en-US" noProof="0" dirty="0" smtClean="0">
              <a:latin typeface="Calibri" panose="020F0502020204030204" pitchFamily="34" charset="0"/>
            </a:rPr>
            <a:t>Take a decision on actual injection</a:t>
          </a:r>
        </a:p>
      </dgm:t>
    </dgm:pt>
    <dgm:pt modelId="{1AE8DE97-36E5-4494-916E-0F7701599101}" type="parTrans" cxnId="{BB8EA77E-7D03-4565-9DAE-42315F2A37DA}">
      <dgm:prSet/>
      <dgm:spPr/>
      <dgm:t>
        <a:bodyPr/>
        <a:lstStyle/>
        <a:p>
          <a:endParaRPr lang="nl-BE"/>
        </a:p>
      </dgm:t>
    </dgm:pt>
    <dgm:pt modelId="{84744DA4-F8A4-4DD9-B94C-176942B2F76D}" type="sibTrans" cxnId="{BB8EA77E-7D03-4565-9DAE-42315F2A37DA}">
      <dgm:prSet/>
      <dgm:spPr/>
      <dgm:t>
        <a:bodyPr/>
        <a:lstStyle/>
        <a:p>
          <a:endParaRPr lang="nl-BE"/>
        </a:p>
      </dgm:t>
    </dgm:pt>
    <dgm:pt modelId="{8CF5F52F-E2B4-4356-B093-D001BDDB792F}">
      <dgm:prSet/>
      <dgm:spPr>
        <a:ln>
          <a:solidFill>
            <a:srgbClr val="FFC000"/>
          </a:solidFill>
        </a:ln>
      </dgm:spPr>
      <dgm:t>
        <a:bodyPr/>
        <a:lstStyle/>
        <a:p>
          <a:r>
            <a:rPr lang="en-US" noProof="0" dirty="0" smtClean="0">
              <a:latin typeface="Calibri" panose="020F0502020204030204" pitchFamily="34" charset="0"/>
            </a:rPr>
            <a:t>Impact on balancing prices depending on real-time situation</a:t>
          </a:r>
          <a:endParaRPr lang="en-US" noProof="0" dirty="0">
            <a:latin typeface="Calibri" panose="020F0502020204030204" pitchFamily="34" charset="0"/>
          </a:endParaRPr>
        </a:p>
      </dgm:t>
    </dgm:pt>
    <dgm:pt modelId="{531DE8E8-2B6E-4A61-AEEF-BF686B43B738}" type="parTrans" cxnId="{ADB10CCB-6EC9-40A7-AD36-692936DF539B}">
      <dgm:prSet/>
      <dgm:spPr/>
      <dgm:t>
        <a:bodyPr/>
        <a:lstStyle/>
        <a:p>
          <a:endParaRPr lang="nl-BE"/>
        </a:p>
      </dgm:t>
    </dgm:pt>
    <dgm:pt modelId="{F613AC01-B598-4535-A3D9-26C098253D37}" type="sibTrans" cxnId="{ADB10CCB-6EC9-40A7-AD36-692936DF539B}">
      <dgm:prSet/>
      <dgm:spPr/>
      <dgm:t>
        <a:bodyPr/>
        <a:lstStyle/>
        <a:p>
          <a:endParaRPr lang="nl-BE"/>
        </a:p>
      </dgm:t>
    </dgm:pt>
    <dgm:pt modelId="{6992ECA0-5667-4129-8937-CF16B20CE5E9}">
      <dgm:prSet phldrT="[Text]"/>
      <dgm:spPr>
        <a:ln>
          <a:solidFill>
            <a:srgbClr val="92D050"/>
          </a:solidFill>
        </a:ln>
      </dgm:spPr>
      <dgm:t>
        <a:bodyPr/>
        <a:lstStyle/>
        <a:p>
          <a:r>
            <a:rPr lang="en-US" b="1" noProof="0" dirty="0" smtClean="0">
              <a:latin typeface="Calibri" panose="020F0502020204030204" pitchFamily="34" charset="0"/>
            </a:rPr>
            <a:t>Technical trigger </a:t>
          </a:r>
          <a:r>
            <a:rPr lang="en-US" noProof="0" dirty="0" smtClean="0">
              <a:latin typeface="Calibri" panose="020F0502020204030204" pitchFamily="34" charset="0"/>
            </a:rPr>
            <a:t>based on technical system assessment</a:t>
          </a:r>
          <a:endParaRPr lang="en-US" noProof="0" dirty="0">
            <a:latin typeface="Calibri" panose="020F0502020204030204" pitchFamily="34" charset="0"/>
          </a:endParaRPr>
        </a:p>
      </dgm:t>
    </dgm:pt>
    <dgm:pt modelId="{472B872C-8D92-4690-8051-49C0647A0602}" type="parTrans" cxnId="{478EAD1A-5268-4C44-94B3-B766653AEC12}">
      <dgm:prSet/>
      <dgm:spPr/>
      <dgm:t>
        <a:bodyPr/>
        <a:lstStyle/>
        <a:p>
          <a:endParaRPr lang="nl-BE"/>
        </a:p>
      </dgm:t>
    </dgm:pt>
    <dgm:pt modelId="{C29EF763-C952-4736-B59E-43DFDA675913}" type="sibTrans" cxnId="{478EAD1A-5268-4C44-94B3-B766653AEC12}">
      <dgm:prSet/>
      <dgm:spPr/>
      <dgm:t>
        <a:bodyPr/>
        <a:lstStyle/>
        <a:p>
          <a:endParaRPr lang="nl-BE"/>
        </a:p>
      </dgm:t>
    </dgm:pt>
    <dgm:pt modelId="{C323264F-65F8-4E97-A9EA-920B0A323ADA}" type="pres">
      <dgm:prSet presAssocID="{98E4C1D3-0594-4933-9717-8C6DFD2B0A55}" presName="linearFlow" presStyleCnt="0">
        <dgm:presLayoutVars>
          <dgm:dir/>
          <dgm:animLvl val="lvl"/>
          <dgm:resizeHandles val="exact"/>
        </dgm:presLayoutVars>
      </dgm:prSet>
      <dgm:spPr/>
    </dgm:pt>
    <dgm:pt modelId="{3964A488-871D-4634-ACD5-12545D2C2E2D}" type="pres">
      <dgm:prSet presAssocID="{4A49F4BD-92F6-4650-9EC5-04F11B5EADC2}" presName="composite" presStyleCnt="0"/>
      <dgm:spPr/>
    </dgm:pt>
    <dgm:pt modelId="{A5DF76FE-91C1-4E9E-BD68-3CFDF9F12EE9}" type="pres">
      <dgm:prSet presAssocID="{4A49F4BD-92F6-4650-9EC5-04F11B5EADC2}" presName="parTx" presStyleLbl="node1" presStyleIdx="0" presStyleCnt="4">
        <dgm:presLayoutVars>
          <dgm:chMax val="0"/>
          <dgm:chPref val="0"/>
          <dgm:bulletEnabled val="1"/>
        </dgm:presLayoutVars>
      </dgm:prSet>
      <dgm:spPr/>
      <dgm:t>
        <a:bodyPr/>
        <a:lstStyle/>
        <a:p>
          <a:endParaRPr lang="nl-BE"/>
        </a:p>
      </dgm:t>
    </dgm:pt>
    <dgm:pt modelId="{5D028467-0E9C-4E0D-B451-5114ED5ABBE1}" type="pres">
      <dgm:prSet presAssocID="{4A49F4BD-92F6-4650-9EC5-04F11B5EADC2}" presName="parSh" presStyleLbl="node1" presStyleIdx="0" presStyleCnt="4"/>
      <dgm:spPr/>
      <dgm:t>
        <a:bodyPr/>
        <a:lstStyle/>
        <a:p>
          <a:endParaRPr lang="nl-BE"/>
        </a:p>
      </dgm:t>
    </dgm:pt>
    <dgm:pt modelId="{E238D351-E371-4801-A631-2D04A54644DD}" type="pres">
      <dgm:prSet presAssocID="{4A49F4BD-92F6-4650-9EC5-04F11B5EADC2}" presName="desTx" presStyleLbl="fgAcc1" presStyleIdx="0" presStyleCnt="4">
        <dgm:presLayoutVars>
          <dgm:bulletEnabled val="1"/>
        </dgm:presLayoutVars>
      </dgm:prSet>
      <dgm:spPr/>
      <dgm:t>
        <a:bodyPr/>
        <a:lstStyle/>
        <a:p>
          <a:endParaRPr lang="nl-BE"/>
        </a:p>
      </dgm:t>
    </dgm:pt>
    <dgm:pt modelId="{515BEF3A-DCC8-44A4-BC15-92F1718A759F}" type="pres">
      <dgm:prSet presAssocID="{D2A730B1-0BFE-456A-8CF9-AE12996F3E9D}" presName="sibTrans" presStyleLbl="sibTrans2D1" presStyleIdx="0" presStyleCnt="3"/>
      <dgm:spPr/>
      <dgm:t>
        <a:bodyPr/>
        <a:lstStyle/>
        <a:p>
          <a:endParaRPr lang="nl-BE"/>
        </a:p>
      </dgm:t>
    </dgm:pt>
    <dgm:pt modelId="{7A6AB5F7-2B82-4BFA-B216-53D64C944180}" type="pres">
      <dgm:prSet presAssocID="{D2A730B1-0BFE-456A-8CF9-AE12996F3E9D}" presName="connTx" presStyleLbl="sibTrans2D1" presStyleIdx="0" presStyleCnt="3"/>
      <dgm:spPr/>
      <dgm:t>
        <a:bodyPr/>
        <a:lstStyle/>
        <a:p>
          <a:endParaRPr lang="nl-BE"/>
        </a:p>
      </dgm:t>
    </dgm:pt>
    <dgm:pt modelId="{86558851-A7B5-4DB1-9D93-20C65C0DF45C}" type="pres">
      <dgm:prSet presAssocID="{6BD77FFA-108E-4D67-8218-68A7D36227EF}" presName="composite" presStyleCnt="0"/>
      <dgm:spPr/>
    </dgm:pt>
    <dgm:pt modelId="{2BBF9EC4-3701-4418-819B-1D9795753C0B}" type="pres">
      <dgm:prSet presAssocID="{6BD77FFA-108E-4D67-8218-68A7D36227EF}" presName="parTx" presStyleLbl="node1" presStyleIdx="0" presStyleCnt="4">
        <dgm:presLayoutVars>
          <dgm:chMax val="0"/>
          <dgm:chPref val="0"/>
          <dgm:bulletEnabled val="1"/>
        </dgm:presLayoutVars>
      </dgm:prSet>
      <dgm:spPr/>
      <dgm:t>
        <a:bodyPr/>
        <a:lstStyle/>
        <a:p>
          <a:endParaRPr lang="nl-BE"/>
        </a:p>
      </dgm:t>
    </dgm:pt>
    <dgm:pt modelId="{C0F81419-0A10-4630-A0D7-16EB70B3F638}" type="pres">
      <dgm:prSet presAssocID="{6BD77FFA-108E-4D67-8218-68A7D36227EF}" presName="parSh" presStyleLbl="node1" presStyleIdx="1" presStyleCnt="4"/>
      <dgm:spPr/>
      <dgm:t>
        <a:bodyPr/>
        <a:lstStyle/>
        <a:p>
          <a:endParaRPr lang="nl-BE"/>
        </a:p>
      </dgm:t>
    </dgm:pt>
    <dgm:pt modelId="{0FFB5007-88DF-4AD3-A68D-CD8E523BB1A7}" type="pres">
      <dgm:prSet presAssocID="{6BD77FFA-108E-4D67-8218-68A7D36227EF}" presName="desTx" presStyleLbl="fgAcc1" presStyleIdx="1" presStyleCnt="4">
        <dgm:presLayoutVars>
          <dgm:bulletEnabled val="1"/>
        </dgm:presLayoutVars>
      </dgm:prSet>
      <dgm:spPr/>
      <dgm:t>
        <a:bodyPr/>
        <a:lstStyle/>
        <a:p>
          <a:endParaRPr lang="nl-BE"/>
        </a:p>
      </dgm:t>
    </dgm:pt>
    <dgm:pt modelId="{9DEEEAA7-CAC7-4CDF-99B2-8964340FFBD0}" type="pres">
      <dgm:prSet presAssocID="{034044D1-6997-483D-B1B2-2579D265C58B}" presName="sibTrans" presStyleLbl="sibTrans2D1" presStyleIdx="1" presStyleCnt="3"/>
      <dgm:spPr/>
      <dgm:t>
        <a:bodyPr/>
        <a:lstStyle/>
        <a:p>
          <a:endParaRPr lang="nl-BE"/>
        </a:p>
      </dgm:t>
    </dgm:pt>
    <dgm:pt modelId="{1F28DA20-FBD8-45DD-91A8-88A6E652646A}" type="pres">
      <dgm:prSet presAssocID="{034044D1-6997-483D-B1B2-2579D265C58B}" presName="connTx" presStyleLbl="sibTrans2D1" presStyleIdx="1" presStyleCnt="3"/>
      <dgm:spPr/>
      <dgm:t>
        <a:bodyPr/>
        <a:lstStyle/>
        <a:p>
          <a:endParaRPr lang="nl-BE"/>
        </a:p>
      </dgm:t>
    </dgm:pt>
    <dgm:pt modelId="{CDA9B709-3DB3-4427-ADCB-6C6F457C43AD}" type="pres">
      <dgm:prSet presAssocID="{593A152A-C687-4488-8E1B-E2BA12D59E21}" presName="composite" presStyleCnt="0"/>
      <dgm:spPr/>
    </dgm:pt>
    <dgm:pt modelId="{48FB30F4-264C-4023-89C9-5D80DC406C67}" type="pres">
      <dgm:prSet presAssocID="{593A152A-C687-4488-8E1B-E2BA12D59E21}" presName="parTx" presStyleLbl="node1" presStyleIdx="1" presStyleCnt="4">
        <dgm:presLayoutVars>
          <dgm:chMax val="0"/>
          <dgm:chPref val="0"/>
          <dgm:bulletEnabled val="1"/>
        </dgm:presLayoutVars>
      </dgm:prSet>
      <dgm:spPr/>
      <dgm:t>
        <a:bodyPr/>
        <a:lstStyle/>
        <a:p>
          <a:endParaRPr lang="nl-BE"/>
        </a:p>
      </dgm:t>
    </dgm:pt>
    <dgm:pt modelId="{CFF40CA6-90A3-4B97-8FAC-F952F816D354}" type="pres">
      <dgm:prSet presAssocID="{593A152A-C687-4488-8E1B-E2BA12D59E21}" presName="parSh" presStyleLbl="node1" presStyleIdx="2" presStyleCnt="4"/>
      <dgm:spPr/>
      <dgm:t>
        <a:bodyPr/>
        <a:lstStyle/>
        <a:p>
          <a:endParaRPr lang="nl-BE"/>
        </a:p>
      </dgm:t>
    </dgm:pt>
    <dgm:pt modelId="{FC6DBDB9-4B6B-4A0F-AA59-F8FC23BCCC3D}" type="pres">
      <dgm:prSet presAssocID="{593A152A-C687-4488-8E1B-E2BA12D59E21}" presName="desTx" presStyleLbl="fgAcc1" presStyleIdx="2" presStyleCnt="4">
        <dgm:presLayoutVars>
          <dgm:bulletEnabled val="1"/>
        </dgm:presLayoutVars>
      </dgm:prSet>
      <dgm:spPr/>
      <dgm:t>
        <a:bodyPr/>
        <a:lstStyle/>
        <a:p>
          <a:endParaRPr lang="nl-BE"/>
        </a:p>
      </dgm:t>
    </dgm:pt>
    <dgm:pt modelId="{6D499777-BE71-4C71-8F1F-E91A09859A4A}" type="pres">
      <dgm:prSet presAssocID="{54035629-E932-467A-905B-7FBDFAD16A0C}" presName="sibTrans" presStyleLbl="sibTrans2D1" presStyleIdx="2" presStyleCnt="3"/>
      <dgm:spPr/>
      <dgm:t>
        <a:bodyPr/>
        <a:lstStyle/>
        <a:p>
          <a:endParaRPr lang="nl-BE"/>
        </a:p>
      </dgm:t>
    </dgm:pt>
    <dgm:pt modelId="{416B74CF-6016-4D62-8A5F-05224E4AE776}" type="pres">
      <dgm:prSet presAssocID="{54035629-E932-467A-905B-7FBDFAD16A0C}" presName="connTx" presStyleLbl="sibTrans2D1" presStyleIdx="2" presStyleCnt="3"/>
      <dgm:spPr/>
      <dgm:t>
        <a:bodyPr/>
        <a:lstStyle/>
        <a:p>
          <a:endParaRPr lang="nl-BE"/>
        </a:p>
      </dgm:t>
    </dgm:pt>
    <dgm:pt modelId="{9A953119-3E42-4A01-8EB7-A1867E782090}" type="pres">
      <dgm:prSet presAssocID="{F4B2BD15-3533-4B95-9531-0B08B110D1ED}" presName="composite" presStyleCnt="0"/>
      <dgm:spPr/>
    </dgm:pt>
    <dgm:pt modelId="{6A6FDCC5-344D-4FB0-AEFC-6403DAFA33E4}" type="pres">
      <dgm:prSet presAssocID="{F4B2BD15-3533-4B95-9531-0B08B110D1ED}" presName="parTx" presStyleLbl="node1" presStyleIdx="2" presStyleCnt="4">
        <dgm:presLayoutVars>
          <dgm:chMax val="0"/>
          <dgm:chPref val="0"/>
          <dgm:bulletEnabled val="1"/>
        </dgm:presLayoutVars>
      </dgm:prSet>
      <dgm:spPr/>
      <dgm:t>
        <a:bodyPr/>
        <a:lstStyle/>
        <a:p>
          <a:endParaRPr lang="nl-BE"/>
        </a:p>
      </dgm:t>
    </dgm:pt>
    <dgm:pt modelId="{07336237-1247-4781-8A02-4BC30A0F4BCE}" type="pres">
      <dgm:prSet presAssocID="{F4B2BD15-3533-4B95-9531-0B08B110D1ED}" presName="parSh" presStyleLbl="node1" presStyleIdx="3" presStyleCnt="4"/>
      <dgm:spPr/>
      <dgm:t>
        <a:bodyPr/>
        <a:lstStyle/>
        <a:p>
          <a:endParaRPr lang="nl-BE"/>
        </a:p>
      </dgm:t>
    </dgm:pt>
    <dgm:pt modelId="{09A4FEE5-51AC-45BB-9D23-80B3C51C5970}" type="pres">
      <dgm:prSet presAssocID="{F4B2BD15-3533-4B95-9531-0B08B110D1ED}" presName="desTx" presStyleLbl="fgAcc1" presStyleIdx="3" presStyleCnt="4">
        <dgm:presLayoutVars>
          <dgm:bulletEnabled val="1"/>
        </dgm:presLayoutVars>
      </dgm:prSet>
      <dgm:spPr/>
      <dgm:t>
        <a:bodyPr/>
        <a:lstStyle/>
        <a:p>
          <a:endParaRPr lang="nl-BE"/>
        </a:p>
      </dgm:t>
    </dgm:pt>
  </dgm:ptLst>
  <dgm:cxnLst>
    <dgm:cxn modelId="{925CE2D7-75A9-4DCD-BFE9-24D519932FE6}" type="presOf" srcId="{593A152A-C687-4488-8E1B-E2BA12D59E21}" destId="{48FB30F4-264C-4023-89C9-5D80DC406C67}" srcOrd="0" destOrd="0" presId="urn:microsoft.com/office/officeart/2005/8/layout/process3"/>
    <dgm:cxn modelId="{478EAD1A-5268-4C44-94B3-B766653AEC12}" srcId="{4A49F4BD-92F6-4650-9EC5-04F11B5EADC2}" destId="{6992ECA0-5667-4129-8937-CF16B20CE5E9}" srcOrd="1" destOrd="0" parTransId="{472B872C-8D92-4690-8051-49C0647A0602}" sibTransId="{C29EF763-C952-4736-B59E-43DFDA675913}"/>
    <dgm:cxn modelId="{83049BDC-BC65-46F9-95D7-4716982C8E5B}" type="presOf" srcId="{F4B2BD15-3533-4B95-9531-0B08B110D1ED}" destId="{07336237-1247-4781-8A02-4BC30A0F4BCE}" srcOrd="1" destOrd="0" presId="urn:microsoft.com/office/officeart/2005/8/layout/process3"/>
    <dgm:cxn modelId="{89CAAE5F-A2D4-4A36-A906-1FF7D75A32EB}" type="presOf" srcId="{6BD77FFA-108E-4D67-8218-68A7D36227EF}" destId="{C0F81419-0A10-4630-A0D7-16EB70B3F638}" srcOrd="1" destOrd="0" presId="urn:microsoft.com/office/officeart/2005/8/layout/process3"/>
    <dgm:cxn modelId="{CAB30529-86CB-4AB6-9F97-59F876FEA9D5}" srcId="{593A152A-C687-4488-8E1B-E2BA12D59E21}" destId="{B14BFC28-ED9E-46CE-B979-655086AFA35E}" srcOrd="0" destOrd="0" parTransId="{CF562F58-12E8-41B4-8C79-081960341DCE}" sibTransId="{AA4A912B-2367-4F1F-9A33-C560375539F3}"/>
    <dgm:cxn modelId="{91EB86BE-241C-43A1-82FC-5F70BA2FA2A8}" srcId="{6BD77FFA-108E-4D67-8218-68A7D36227EF}" destId="{6CC05E2C-92B6-4A24-8EAA-45E6E4566242}" srcOrd="0" destOrd="0" parTransId="{7BF44F8C-DFEA-4790-80A5-E955D3A44460}" sibTransId="{6906D124-5126-431B-810C-818E3C6E0B69}"/>
    <dgm:cxn modelId="{5B6E588A-D7DB-451E-ACE7-D2F832318B57}" type="presOf" srcId="{034044D1-6997-483D-B1B2-2579D265C58B}" destId="{9DEEEAA7-CAC7-4CDF-99B2-8964340FFBD0}" srcOrd="0" destOrd="0" presId="urn:microsoft.com/office/officeart/2005/8/layout/process3"/>
    <dgm:cxn modelId="{C8D81D9C-B2E8-4FDB-90FA-34000E2062E0}" type="presOf" srcId="{D2A730B1-0BFE-456A-8CF9-AE12996F3E9D}" destId="{7A6AB5F7-2B82-4BFA-B216-53D64C944180}" srcOrd="1" destOrd="0" presId="urn:microsoft.com/office/officeart/2005/8/layout/process3"/>
    <dgm:cxn modelId="{F81389D1-BC54-4CE6-A1A6-9F2B4C6F73B9}" srcId="{4A49F4BD-92F6-4650-9EC5-04F11B5EADC2}" destId="{AB145F84-77FD-4329-817F-7250F95C3A59}" srcOrd="0" destOrd="0" parTransId="{D021E4F2-BD1A-4762-BC76-AE484371C737}" sibTransId="{6AF53C4C-DCD6-4778-81CB-E2F9264190ED}"/>
    <dgm:cxn modelId="{D816B20A-7B65-4D79-B255-D30DDAA25777}" type="presOf" srcId="{4A49F4BD-92F6-4650-9EC5-04F11B5EADC2}" destId="{5D028467-0E9C-4E0D-B451-5114ED5ABBE1}" srcOrd="1" destOrd="0" presId="urn:microsoft.com/office/officeart/2005/8/layout/process3"/>
    <dgm:cxn modelId="{736A9692-402B-4DB8-8FA4-F848FEAD93E6}" srcId="{98E4C1D3-0594-4933-9717-8C6DFD2B0A55}" destId="{6BD77FFA-108E-4D67-8218-68A7D36227EF}" srcOrd="1" destOrd="0" parTransId="{303C2E53-E8FE-4361-B630-8BF7A6360F28}" sibTransId="{034044D1-6997-483D-B1B2-2579D265C58B}"/>
    <dgm:cxn modelId="{23EC37B1-1094-455A-92D2-B35CB05D85CB}" type="presOf" srcId="{98E4C1D3-0594-4933-9717-8C6DFD2B0A55}" destId="{C323264F-65F8-4E97-A9EA-920B0A323ADA}" srcOrd="0" destOrd="0" presId="urn:microsoft.com/office/officeart/2005/8/layout/process3"/>
    <dgm:cxn modelId="{D071A22C-1057-4FA6-BBBE-4AC677661809}" type="presOf" srcId="{034044D1-6997-483D-B1B2-2579D265C58B}" destId="{1F28DA20-FBD8-45DD-91A8-88A6E652646A}" srcOrd="1" destOrd="0" presId="urn:microsoft.com/office/officeart/2005/8/layout/process3"/>
    <dgm:cxn modelId="{15C92DFD-759B-41CF-9CFF-EA8F43784876}" type="presOf" srcId="{54035629-E932-467A-905B-7FBDFAD16A0C}" destId="{416B74CF-6016-4D62-8A5F-05224E4AE776}" srcOrd="1" destOrd="0" presId="urn:microsoft.com/office/officeart/2005/8/layout/process3"/>
    <dgm:cxn modelId="{479A88BB-FD81-40BE-B4B0-A554DF05750D}" type="presOf" srcId="{B14BFC28-ED9E-46CE-B979-655086AFA35E}" destId="{FC6DBDB9-4B6B-4A0F-AA59-F8FC23BCCC3D}" srcOrd="0" destOrd="0" presId="urn:microsoft.com/office/officeart/2005/8/layout/process3"/>
    <dgm:cxn modelId="{11143C6B-D900-4BE9-B54B-00506308823F}" type="presOf" srcId="{8CF5F52F-E2B4-4356-B093-D001BDDB792F}" destId="{09A4FEE5-51AC-45BB-9D23-80B3C51C5970}" srcOrd="0" destOrd="1" presId="urn:microsoft.com/office/officeart/2005/8/layout/process3"/>
    <dgm:cxn modelId="{72A6157B-9C4A-4A5C-8376-5246219E8B73}" type="presOf" srcId="{593A152A-C687-4488-8E1B-E2BA12D59E21}" destId="{CFF40CA6-90A3-4B97-8FAC-F952F816D354}" srcOrd="1" destOrd="0" presId="urn:microsoft.com/office/officeart/2005/8/layout/process3"/>
    <dgm:cxn modelId="{3098A241-BC98-4A5D-AC0E-C0B9056365D7}" type="presOf" srcId="{F4B2BD15-3533-4B95-9531-0B08B110D1ED}" destId="{6A6FDCC5-344D-4FB0-AEFC-6403DAFA33E4}" srcOrd="0" destOrd="0" presId="urn:microsoft.com/office/officeart/2005/8/layout/process3"/>
    <dgm:cxn modelId="{3B38759F-15A4-48AE-8524-9F82A144CBCB}" type="presOf" srcId="{6BD77FFA-108E-4D67-8218-68A7D36227EF}" destId="{2BBF9EC4-3701-4418-819B-1D9795753C0B}" srcOrd="0" destOrd="0" presId="urn:microsoft.com/office/officeart/2005/8/layout/process3"/>
    <dgm:cxn modelId="{589A04CA-5D7D-4296-9AD8-BFB1F0188A84}" type="presOf" srcId="{AB145F84-77FD-4329-817F-7250F95C3A59}" destId="{E238D351-E371-4801-A631-2D04A54644DD}" srcOrd="0" destOrd="0" presId="urn:microsoft.com/office/officeart/2005/8/layout/process3"/>
    <dgm:cxn modelId="{D003E618-F834-45FF-9CA9-2560BCACA96C}" srcId="{98E4C1D3-0594-4933-9717-8C6DFD2B0A55}" destId="{593A152A-C687-4488-8E1B-E2BA12D59E21}" srcOrd="2" destOrd="0" parTransId="{0D437BBA-14FC-4D0A-9006-7CBCF18CC80F}" sibTransId="{54035629-E932-467A-905B-7FBDFAD16A0C}"/>
    <dgm:cxn modelId="{BB8EA77E-7D03-4565-9DAE-42315F2A37DA}" srcId="{593A152A-C687-4488-8E1B-E2BA12D59E21}" destId="{055936C1-2997-482B-BA84-1FB74F305DE7}" srcOrd="1" destOrd="0" parTransId="{1AE8DE97-36E5-4494-916E-0F7701599101}" sibTransId="{84744DA4-F8A4-4DD9-B94C-176942B2F76D}"/>
    <dgm:cxn modelId="{C610A5EC-38C7-40F1-8252-A9AF781D57DB}" type="presOf" srcId="{055936C1-2997-482B-BA84-1FB74F305DE7}" destId="{FC6DBDB9-4B6B-4A0F-AA59-F8FC23BCCC3D}" srcOrd="0" destOrd="1" presId="urn:microsoft.com/office/officeart/2005/8/layout/process3"/>
    <dgm:cxn modelId="{4B40484E-25E6-4CD8-85AB-28AFB1B7DA5A}" srcId="{98E4C1D3-0594-4933-9717-8C6DFD2B0A55}" destId="{4A49F4BD-92F6-4650-9EC5-04F11B5EADC2}" srcOrd="0" destOrd="0" parTransId="{C6FD6BCB-6329-4E40-B14A-6A24D287B8B9}" sibTransId="{D2A730B1-0BFE-456A-8CF9-AE12996F3E9D}"/>
    <dgm:cxn modelId="{623CFB95-0F3D-472A-9D59-19EFB04A1A1F}" type="presOf" srcId="{D2A730B1-0BFE-456A-8CF9-AE12996F3E9D}" destId="{515BEF3A-DCC8-44A4-BC15-92F1718A759F}" srcOrd="0" destOrd="0" presId="urn:microsoft.com/office/officeart/2005/8/layout/process3"/>
    <dgm:cxn modelId="{FDFBB9F4-B209-41CB-A038-501D185C7C87}" srcId="{98E4C1D3-0594-4933-9717-8C6DFD2B0A55}" destId="{F4B2BD15-3533-4B95-9531-0B08B110D1ED}" srcOrd="3" destOrd="0" parTransId="{CE459EFA-0F2F-4288-BF76-FCD1EB62BFFE}" sibTransId="{0102167F-086C-4BC7-BA1D-A913486914AE}"/>
    <dgm:cxn modelId="{AE95086A-98F2-477A-9E88-65D2D8243EE7}" type="presOf" srcId="{6992ECA0-5667-4129-8937-CF16B20CE5E9}" destId="{E238D351-E371-4801-A631-2D04A54644DD}" srcOrd="0" destOrd="1" presId="urn:microsoft.com/office/officeart/2005/8/layout/process3"/>
    <dgm:cxn modelId="{C90F766A-6CFA-453B-8876-811515B350B1}" type="presOf" srcId="{54035629-E932-467A-905B-7FBDFAD16A0C}" destId="{6D499777-BE71-4C71-8F1F-E91A09859A4A}" srcOrd="0" destOrd="0" presId="urn:microsoft.com/office/officeart/2005/8/layout/process3"/>
    <dgm:cxn modelId="{D0ACD02E-1A3D-4B22-AD90-AF997C4BF8B1}" type="presOf" srcId="{7896ECEF-040F-4797-AB18-EFB554481224}" destId="{09A4FEE5-51AC-45BB-9D23-80B3C51C5970}" srcOrd="0" destOrd="0" presId="urn:microsoft.com/office/officeart/2005/8/layout/process3"/>
    <dgm:cxn modelId="{5245540A-9575-4419-B26A-8D15E3E202D6}" type="presOf" srcId="{4A49F4BD-92F6-4650-9EC5-04F11B5EADC2}" destId="{A5DF76FE-91C1-4E9E-BD68-3CFDF9F12EE9}" srcOrd="0" destOrd="0" presId="urn:microsoft.com/office/officeart/2005/8/layout/process3"/>
    <dgm:cxn modelId="{ADB10CCB-6EC9-40A7-AD36-692936DF539B}" srcId="{F4B2BD15-3533-4B95-9531-0B08B110D1ED}" destId="{8CF5F52F-E2B4-4356-B093-D001BDDB792F}" srcOrd="1" destOrd="0" parTransId="{531DE8E8-2B6E-4A61-AEEF-BF686B43B738}" sibTransId="{F613AC01-B598-4535-A3D9-26C098253D37}"/>
    <dgm:cxn modelId="{26D48F5F-1272-4BFB-A042-720103A44EEC}" srcId="{F4B2BD15-3533-4B95-9531-0B08B110D1ED}" destId="{7896ECEF-040F-4797-AB18-EFB554481224}" srcOrd="0" destOrd="0" parTransId="{09930E88-738D-4385-848F-966BB69395BD}" sibTransId="{7684382A-E498-49D9-8D06-3CE6A12544D8}"/>
    <dgm:cxn modelId="{A4D9C4DE-64C1-4E56-A932-63787EF74518}" type="presOf" srcId="{6CC05E2C-92B6-4A24-8EAA-45E6E4566242}" destId="{0FFB5007-88DF-4AD3-A68D-CD8E523BB1A7}" srcOrd="0" destOrd="0" presId="urn:microsoft.com/office/officeart/2005/8/layout/process3"/>
    <dgm:cxn modelId="{98D1CEAB-20FB-40EA-AD0F-D0CF24B7B509}" type="presParOf" srcId="{C323264F-65F8-4E97-A9EA-920B0A323ADA}" destId="{3964A488-871D-4634-ACD5-12545D2C2E2D}" srcOrd="0" destOrd="0" presId="urn:microsoft.com/office/officeart/2005/8/layout/process3"/>
    <dgm:cxn modelId="{55E68950-E484-4B96-8AFF-5FD230DF77B7}" type="presParOf" srcId="{3964A488-871D-4634-ACD5-12545D2C2E2D}" destId="{A5DF76FE-91C1-4E9E-BD68-3CFDF9F12EE9}" srcOrd="0" destOrd="0" presId="urn:microsoft.com/office/officeart/2005/8/layout/process3"/>
    <dgm:cxn modelId="{51E95899-35DD-4FEF-A0C1-36F3F4386799}" type="presParOf" srcId="{3964A488-871D-4634-ACD5-12545D2C2E2D}" destId="{5D028467-0E9C-4E0D-B451-5114ED5ABBE1}" srcOrd="1" destOrd="0" presId="urn:microsoft.com/office/officeart/2005/8/layout/process3"/>
    <dgm:cxn modelId="{BD8DB7F1-1286-4C3E-9EAA-A48133FDC416}" type="presParOf" srcId="{3964A488-871D-4634-ACD5-12545D2C2E2D}" destId="{E238D351-E371-4801-A631-2D04A54644DD}" srcOrd="2" destOrd="0" presId="urn:microsoft.com/office/officeart/2005/8/layout/process3"/>
    <dgm:cxn modelId="{28ABDA57-6149-4560-A470-1A25D101A697}" type="presParOf" srcId="{C323264F-65F8-4E97-A9EA-920B0A323ADA}" destId="{515BEF3A-DCC8-44A4-BC15-92F1718A759F}" srcOrd="1" destOrd="0" presId="urn:microsoft.com/office/officeart/2005/8/layout/process3"/>
    <dgm:cxn modelId="{9CD4342B-4DF2-4BE9-BDF8-4588A29438A8}" type="presParOf" srcId="{515BEF3A-DCC8-44A4-BC15-92F1718A759F}" destId="{7A6AB5F7-2B82-4BFA-B216-53D64C944180}" srcOrd="0" destOrd="0" presId="urn:microsoft.com/office/officeart/2005/8/layout/process3"/>
    <dgm:cxn modelId="{FDF3F4E8-0856-4500-96BE-AD6D45E3E28A}" type="presParOf" srcId="{C323264F-65F8-4E97-A9EA-920B0A323ADA}" destId="{86558851-A7B5-4DB1-9D93-20C65C0DF45C}" srcOrd="2" destOrd="0" presId="urn:microsoft.com/office/officeart/2005/8/layout/process3"/>
    <dgm:cxn modelId="{5EDAEE7C-03CD-428F-879A-109B43733DB2}" type="presParOf" srcId="{86558851-A7B5-4DB1-9D93-20C65C0DF45C}" destId="{2BBF9EC4-3701-4418-819B-1D9795753C0B}" srcOrd="0" destOrd="0" presId="urn:microsoft.com/office/officeart/2005/8/layout/process3"/>
    <dgm:cxn modelId="{3FB34C4F-EE5F-4065-8B28-FC2E753EDDC8}" type="presParOf" srcId="{86558851-A7B5-4DB1-9D93-20C65C0DF45C}" destId="{C0F81419-0A10-4630-A0D7-16EB70B3F638}" srcOrd="1" destOrd="0" presId="urn:microsoft.com/office/officeart/2005/8/layout/process3"/>
    <dgm:cxn modelId="{5E50BA9D-FF34-4D24-9FF2-230B559B62E5}" type="presParOf" srcId="{86558851-A7B5-4DB1-9D93-20C65C0DF45C}" destId="{0FFB5007-88DF-4AD3-A68D-CD8E523BB1A7}" srcOrd="2" destOrd="0" presId="urn:microsoft.com/office/officeart/2005/8/layout/process3"/>
    <dgm:cxn modelId="{2AB7131F-2D7E-4B99-961C-91752FC73558}" type="presParOf" srcId="{C323264F-65F8-4E97-A9EA-920B0A323ADA}" destId="{9DEEEAA7-CAC7-4CDF-99B2-8964340FFBD0}" srcOrd="3" destOrd="0" presId="urn:microsoft.com/office/officeart/2005/8/layout/process3"/>
    <dgm:cxn modelId="{AC675C30-0953-4503-AE94-DE30DA92AC64}" type="presParOf" srcId="{9DEEEAA7-CAC7-4CDF-99B2-8964340FFBD0}" destId="{1F28DA20-FBD8-45DD-91A8-88A6E652646A}" srcOrd="0" destOrd="0" presId="urn:microsoft.com/office/officeart/2005/8/layout/process3"/>
    <dgm:cxn modelId="{07C94F13-E0F3-445E-8735-65A2771BE96E}" type="presParOf" srcId="{C323264F-65F8-4E97-A9EA-920B0A323ADA}" destId="{CDA9B709-3DB3-4427-ADCB-6C6F457C43AD}" srcOrd="4" destOrd="0" presId="urn:microsoft.com/office/officeart/2005/8/layout/process3"/>
    <dgm:cxn modelId="{4580F470-8CFB-4FA3-BF12-D4124D9BFC31}" type="presParOf" srcId="{CDA9B709-3DB3-4427-ADCB-6C6F457C43AD}" destId="{48FB30F4-264C-4023-89C9-5D80DC406C67}" srcOrd="0" destOrd="0" presId="urn:microsoft.com/office/officeart/2005/8/layout/process3"/>
    <dgm:cxn modelId="{0BBEFE7B-31E5-418F-8C4A-647046E97266}" type="presParOf" srcId="{CDA9B709-3DB3-4427-ADCB-6C6F457C43AD}" destId="{CFF40CA6-90A3-4B97-8FAC-F952F816D354}" srcOrd="1" destOrd="0" presId="urn:microsoft.com/office/officeart/2005/8/layout/process3"/>
    <dgm:cxn modelId="{2148316F-F0C8-4FD3-AAE0-2888CFD360FE}" type="presParOf" srcId="{CDA9B709-3DB3-4427-ADCB-6C6F457C43AD}" destId="{FC6DBDB9-4B6B-4A0F-AA59-F8FC23BCCC3D}" srcOrd="2" destOrd="0" presId="urn:microsoft.com/office/officeart/2005/8/layout/process3"/>
    <dgm:cxn modelId="{0A33A304-D6E3-440F-9B6A-CE9847D137D4}" type="presParOf" srcId="{C323264F-65F8-4E97-A9EA-920B0A323ADA}" destId="{6D499777-BE71-4C71-8F1F-E91A09859A4A}" srcOrd="5" destOrd="0" presId="urn:microsoft.com/office/officeart/2005/8/layout/process3"/>
    <dgm:cxn modelId="{05FCBA1B-E3A8-44F7-B1E6-979F6CA4C275}" type="presParOf" srcId="{6D499777-BE71-4C71-8F1F-E91A09859A4A}" destId="{416B74CF-6016-4D62-8A5F-05224E4AE776}" srcOrd="0" destOrd="0" presId="urn:microsoft.com/office/officeart/2005/8/layout/process3"/>
    <dgm:cxn modelId="{5DFF67A3-D43B-4456-8CD7-4108FD18F7D9}" type="presParOf" srcId="{C323264F-65F8-4E97-A9EA-920B0A323ADA}" destId="{9A953119-3E42-4A01-8EB7-A1867E782090}" srcOrd="6" destOrd="0" presId="urn:microsoft.com/office/officeart/2005/8/layout/process3"/>
    <dgm:cxn modelId="{3AF2B95D-BE84-4308-896C-7217F9EE05B5}" type="presParOf" srcId="{9A953119-3E42-4A01-8EB7-A1867E782090}" destId="{6A6FDCC5-344D-4FB0-AEFC-6403DAFA33E4}" srcOrd="0" destOrd="0" presId="urn:microsoft.com/office/officeart/2005/8/layout/process3"/>
    <dgm:cxn modelId="{E399C95C-3B55-40E8-AEF9-5FF7D3245A5D}" type="presParOf" srcId="{9A953119-3E42-4A01-8EB7-A1867E782090}" destId="{07336237-1247-4781-8A02-4BC30A0F4BCE}" srcOrd="1" destOrd="0" presId="urn:microsoft.com/office/officeart/2005/8/layout/process3"/>
    <dgm:cxn modelId="{F0FD3A48-5AEA-4449-B693-DAA922EBA875}" type="presParOf" srcId="{9A953119-3E42-4A01-8EB7-A1867E782090}" destId="{09A4FEE5-51AC-45BB-9D23-80B3C51C597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C885630-022A-40B9-AE3C-8B8A04692E31}" type="doc">
      <dgm:prSet loTypeId="urn:microsoft.com/office/officeart/2005/8/layout/hProcess11" loCatId="process" qsTypeId="urn:microsoft.com/office/officeart/2005/8/quickstyle/simple1" qsCatId="simple" csTypeId="urn:microsoft.com/office/officeart/2005/8/colors/accent1_2" csCatId="accent1" phldr="1"/>
      <dgm:spPr/>
    </dgm:pt>
    <dgm:pt modelId="{C9B79FA6-0864-4627-B3FE-01B45FAA8EF6}">
      <dgm:prSet phldrT="[Text]" custT="1"/>
      <dgm:spPr/>
      <dgm:t>
        <a:bodyPr/>
        <a:lstStyle/>
        <a:p>
          <a:r>
            <a:rPr lang="nl-BE" sz="1200" dirty="0" smtClean="0"/>
            <a:t>D-1 </a:t>
          </a:r>
          <a:r>
            <a:rPr lang="nl-BE" sz="1200" dirty="0" err="1" smtClean="0"/>
            <a:t>until</a:t>
          </a:r>
          <a:r>
            <a:rPr lang="nl-BE" sz="1200" dirty="0" smtClean="0"/>
            <a:t> 18h, </a:t>
          </a:r>
        </a:p>
        <a:p>
          <a:r>
            <a:rPr lang="nl-BE" sz="1200" dirty="0" smtClean="0"/>
            <a:t>follow-up </a:t>
          </a:r>
          <a:r>
            <a:rPr lang="nl-BE" sz="1200" dirty="0" err="1" smtClean="0"/>
            <a:t>Intraday</a:t>
          </a:r>
          <a:endParaRPr lang="nl-BE" sz="1200" dirty="0"/>
        </a:p>
      </dgm:t>
    </dgm:pt>
    <dgm:pt modelId="{C29A9D7A-86F6-45D7-95BB-DC6CD15AE59E}" type="parTrans" cxnId="{635A7AF4-972C-4911-95E3-BDB67D58B537}">
      <dgm:prSet/>
      <dgm:spPr/>
      <dgm:t>
        <a:bodyPr/>
        <a:lstStyle/>
        <a:p>
          <a:endParaRPr lang="nl-BE" sz="1100"/>
        </a:p>
      </dgm:t>
    </dgm:pt>
    <dgm:pt modelId="{C553A3D7-EA33-473A-876C-3E3FABF6D028}" type="sibTrans" cxnId="{635A7AF4-972C-4911-95E3-BDB67D58B537}">
      <dgm:prSet/>
      <dgm:spPr/>
      <dgm:t>
        <a:bodyPr/>
        <a:lstStyle/>
        <a:p>
          <a:endParaRPr lang="nl-BE" sz="1100"/>
        </a:p>
      </dgm:t>
    </dgm:pt>
    <dgm:pt modelId="{701FBD9A-594A-481B-8C38-6103EB63EB1A}">
      <dgm:prSet phldrT="[Text]" custT="1"/>
      <dgm:spPr/>
      <dgm:t>
        <a:bodyPr/>
        <a:lstStyle/>
        <a:p>
          <a:r>
            <a:rPr lang="nl-BE" sz="1200" dirty="0" smtClean="0"/>
            <a:t>Real-Time </a:t>
          </a:r>
          <a:br>
            <a:rPr lang="nl-BE" sz="1200" dirty="0" smtClean="0"/>
          </a:br>
          <a:r>
            <a:rPr lang="nl-BE" sz="1200" dirty="0" smtClean="0"/>
            <a:t>minus 6,5 </a:t>
          </a:r>
          <a:r>
            <a:rPr lang="nl-BE" sz="1200" dirty="0" err="1" smtClean="0"/>
            <a:t>hours</a:t>
          </a:r>
          <a:endParaRPr lang="nl-BE" sz="1200" dirty="0"/>
        </a:p>
      </dgm:t>
    </dgm:pt>
    <dgm:pt modelId="{DEEBB542-8FB5-4A1F-9ADA-887411BF7ED7}" type="parTrans" cxnId="{43D6F1AA-9CC5-41C4-A772-31705788C6AC}">
      <dgm:prSet/>
      <dgm:spPr/>
      <dgm:t>
        <a:bodyPr/>
        <a:lstStyle/>
        <a:p>
          <a:endParaRPr lang="nl-BE" sz="1100"/>
        </a:p>
      </dgm:t>
    </dgm:pt>
    <dgm:pt modelId="{6C8BDDC9-08F1-437E-9E16-4AEA8D173D43}" type="sibTrans" cxnId="{43D6F1AA-9CC5-41C4-A772-31705788C6AC}">
      <dgm:prSet/>
      <dgm:spPr/>
      <dgm:t>
        <a:bodyPr/>
        <a:lstStyle/>
        <a:p>
          <a:endParaRPr lang="nl-BE" sz="1100"/>
        </a:p>
      </dgm:t>
    </dgm:pt>
    <dgm:pt modelId="{749B5611-240E-4CDC-960F-EE6096EAFDDC}">
      <dgm:prSet phldrT="[Text]" custT="1"/>
      <dgm:spPr/>
      <dgm:t>
        <a:bodyPr/>
        <a:lstStyle/>
        <a:p>
          <a:r>
            <a:rPr lang="nl-BE" sz="1200" dirty="0" smtClean="0"/>
            <a:t>Real-Time </a:t>
          </a:r>
          <a:br>
            <a:rPr lang="nl-BE" sz="1200" dirty="0" smtClean="0"/>
          </a:br>
          <a:r>
            <a:rPr lang="nl-BE" sz="1200" dirty="0" smtClean="0"/>
            <a:t>minus 1,5 </a:t>
          </a:r>
          <a:r>
            <a:rPr lang="nl-BE" sz="1200" dirty="0" err="1" smtClean="0"/>
            <a:t>hours</a:t>
          </a:r>
          <a:endParaRPr lang="nl-BE" sz="1200" dirty="0"/>
        </a:p>
      </dgm:t>
    </dgm:pt>
    <dgm:pt modelId="{73C5DB39-19DA-4179-91A7-60EB9A79D256}" type="parTrans" cxnId="{BC144CBB-B09C-4851-9BFD-07B55D600CC8}">
      <dgm:prSet/>
      <dgm:spPr/>
      <dgm:t>
        <a:bodyPr/>
        <a:lstStyle/>
        <a:p>
          <a:endParaRPr lang="nl-BE" sz="1100"/>
        </a:p>
      </dgm:t>
    </dgm:pt>
    <dgm:pt modelId="{2007A0B9-DE30-4199-9586-EF86C11DC27F}" type="sibTrans" cxnId="{BC144CBB-B09C-4851-9BFD-07B55D600CC8}">
      <dgm:prSet/>
      <dgm:spPr/>
      <dgm:t>
        <a:bodyPr/>
        <a:lstStyle/>
        <a:p>
          <a:endParaRPr lang="nl-BE" sz="1100"/>
        </a:p>
      </dgm:t>
    </dgm:pt>
    <dgm:pt modelId="{B981D4E0-8CBF-4A87-9B87-7B763DD55658}">
      <dgm:prSet phldrT="[Text]" custT="1"/>
      <dgm:spPr/>
      <dgm:t>
        <a:bodyPr/>
        <a:lstStyle/>
        <a:p>
          <a:r>
            <a:rPr lang="nl-BE" sz="1200" dirty="0" smtClean="0"/>
            <a:t>Real-Time</a:t>
          </a:r>
          <a:endParaRPr lang="nl-BE" sz="1200" dirty="0"/>
        </a:p>
      </dgm:t>
    </dgm:pt>
    <dgm:pt modelId="{280F50D0-91EC-4AEE-907B-0EB1FB530343}" type="parTrans" cxnId="{DCFD8D13-3782-490E-9A17-B3C1ABF7CAC1}">
      <dgm:prSet/>
      <dgm:spPr/>
      <dgm:t>
        <a:bodyPr/>
        <a:lstStyle/>
        <a:p>
          <a:endParaRPr lang="nl-BE" sz="1100"/>
        </a:p>
      </dgm:t>
    </dgm:pt>
    <dgm:pt modelId="{17494993-F377-4AA3-98B2-DF553CA670D2}" type="sibTrans" cxnId="{DCFD8D13-3782-490E-9A17-B3C1ABF7CAC1}">
      <dgm:prSet/>
      <dgm:spPr/>
      <dgm:t>
        <a:bodyPr/>
        <a:lstStyle/>
        <a:p>
          <a:endParaRPr lang="nl-BE" sz="1100"/>
        </a:p>
      </dgm:t>
    </dgm:pt>
    <dgm:pt modelId="{33319E86-CD98-4689-976B-8CA2F5B9239C}" type="pres">
      <dgm:prSet presAssocID="{BC885630-022A-40B9-AE3C-8B8A04692E31}" presName="Name0" presStyleCnt="0">
        <dgm:presLayoutVars>
          <dgm:dir/>
          <dgm:resizeHandles val="exact"/>
        </dgm:presLayoutVars>
      </dgm:prSet>
      <dgm:spPr/>
    </dgm:pt>
    <dgm:pt modelId="{E707827C-E553-4C11-A258-E6D753A32611}" type="pres">
      <dgm:prSet presAssocID="{BC885630-022A-40B9-AE3C-8B8A04692E31}" presName="arrow" presStyleLbl="bgShp" presStyleIdx="0" presStyleCnt="1"/>
      <dgm:spPr/>
    </dgm:pt>
    <dgm:pt modelId="{6B65AC6A-C4DC-441F-B2CA-C1B8B28E64D1}" type="pres">
      <dgm:prSet presAssocID="{BC885630-022A-40B9-AE3C-8B8A04692E31}" presName="points" presStyleCnt="0"/>
      <dgm:spPr/>
    </dgm:pt>
    <dgm:pt modelId="{7818E181-79C8-4C79-B65B-E03FE76344D6}" type="pres">
      <dgm:prSet presAssocID="{C9B79FA6-0864-4627-B3FE-01B45FAA8EF6}" presName="compositeA" presStyleCnt="0"/>
      <dgm:spPr/>
    </dgm:pt>
    <dgm:pt modelId="{99A70661-BE51-4E72-9200-05FA9184DA5F}" type="pres">
      <dgm:prSet presAssocID="{C9B79FA6-0864-4627-B3FE-01B45FAA8EF6}" presName="textA" presStyleLbl="revTx" presStyleIdx="0" presStyleCnt="4" custScaleX="152490" custLinFactNeighborX="4473" custLinFactNeighborY="10323">
        <dgm:presLayoutVars>
          <dgm:bulletEnabled val="1"/>
        </dgm:presLayoutVars>
      </dgm:prSet>
      <dgm:spPr/>
      <dgm:t>
        <a:bodyPr/>
        <a:lstStyle/>
        <a:p>
          <a:endParaRPr lang="nl-BE"/>
        </a:p>
      </dgm:t>
    </dgm:pt>
    <dgm:pt modelId="{B715FD05-4EDB-4250-8FBC-9DCFBCB38866}" type="pres">
      <dgm:prSet presAssocID="{C9B79FA6-0864-4627-B3FE-01B45FAA8EF6}" presName="circleA" presStyleLbl="node1" presStyleIdx="0" presStyleCnt="4"/>
      <dgm:spPr>
        <a:solidFill>
          <a:srgbClr val="92D050"/>
        </a:solidFill>
      </dgm:spPr>
    </dgm:pt>
    <dgm:pt modelId="{FA666006-84A7-45A3-AD09-D613E36E6A2A}" type="pres">
      <dgm:prSet presAssocID="{C9B79FA6-0864-4627-B3FE-01B45FAA8EF6}" presName="spaceA" presStyleCnt="0"/>
      <dgm:spPr/>
    </dgm:pt>
    <dgm:pt modelId="{DFE40281-840A-4638-970F-8B545263D8F5}" type="pres">
      <dgm:prSet presAssocID="{C553A3D7-EA33-473A-876C-3E3FABF6D028}" presName="space" presStyleCnt="0"/>
      <dgm:spPr/>
    </dgm:pt>
    <dgm:pt modelId="{65D21FB0-6C25-4827-854F-049EF35590CC}" type="pres">
      <dgm:prSet presAssocID="{701FBD9A-594A-481B-8C38-6103EB63EB1A}" presName="compositeB" presStyleCnt="0"/>
      <dgm:spPr/>
    </dgm:pt>
    <dgm:pt modelId="{7916341F-0ED9-439E-8BBF-979BF9216F4D}" type="pres">
      <dgm:prSet presAssocID="{701FBD9A-594A-481B-8C38-6103EB63EB1A}" presName="textB" presStyleLbl="revTx" presStyleIdx="1" presStyleCnt="4" custScaleX="131613" custLinFactNeighborY="-10800">
        <dgm:presLayoutVars>
          <dgm:bulletEnabled val="1"/>
        </dgm:presLayoutVars>
      </dgm:prSet>
      <dgm:spPr/>
      <dgm:t>
        <a:bodyPr/>
        <a:lstStyle/>
        <a:p>
          <a:endParaRPr lang="nl-BE"/>
        </a:p>
      </dgm:t>
    </dgm:pt>
    <dgm:pt modelId="{8574A58A-C994-4367-A376-6F3347076594}" type="pres">
      <dgm:prSet presAssocID="{701FBD9A-594A-481B-8C38-6103EB63EB1A}" presName="circleB" presStyleLbl="node1" presStyleIdx="1" presStyleCnt="4"/>
      <dgm:spPr>
        <a:solidFill>
          <a:schemeClr val="tx2">
            <a:lumMod val="60000"/>
            <a:lumOff val="40000"/>
          </a:schemeClr>
        </a:solidFill>
      </dgm:spPr>
    </dgm:pt>
    <dgm:pt modelId="{CC9DA496-49E5-44E4-8B49-5E631B449FA4}" type="pres">
      <dgm:prSet presAssocID="{701FBD9A-594A-481B-8C38-6103EB63EB1A}" presName="spaceB" presStyleCnt="0"/>
      <dgm:spPr/>
    </dgm:pt>
    <dgm:pt modelId="{145CDDA9-C3B9-40EB-9B3F-DDA106A6FE77}" type="pres">
      <dgm:prSet presAssocID="{6C8BDDC9-08F1-437E-9E16-4AEA8D173D43}" presName="space" presStyleCnt="0"/>
      <dgm:spPr/>
    </dgm:pt>
    <dgm:pt modelId="{516495A7-AAE9-4006-AF60-636453C34BD8}" type="pres">
      <dgm:prSet presAssocID="{749B5611-240E-4CDC-960F-EE6096EAFDDC}" presName="compositeA" presStyleCnt="0"/>
      <dgm:spPr/>
    </dgm:pt>
    <dgm:pt modelId="{2615F033-B267-4016-84BF-33F038347C61}" type="pres">
      <dgm:prSet presAssocID="{749B5611-240E-4CDC-960F-EE6096EAFDDC}" presName="textA" presStyleLbl="revTx" presStyleIdx="2" presStyleCnt="4" custScaleX="133387" custLinFactNeighborX="18141" custLinFactNeighborY="10323">
        <dgm:presLayoutVars>
          <dgm:bulletEnabled val="1"/>
        </dgm:presLayoutVars>
      </dgm:prSet>
      <dgm:spPr/>
      <dgm:t>
        <a:bodyPr/>
        <a:lstStyle/>
        <a:p>
          <a:endParaRPr lang="nl-BE"/>
        </a:p>
      </dgm:t>
    </dgm:pt>
    <dgm:pt modelId="{CE8E943A-53E4-4D78-8F4F-959DE93934A0}" type="pres">
      <dgm:prSet presAssocID="{749B5611-240E-4CDC-960F-EE6096EAFDDC}" presName="circleA" presStyleLbl="node1" presStyleIdx="2" presStyleCnt="4" custLinFactNeighborX="92961" custLinFactNeighborY="4188"/>
      <dgm:spPr>
        <a:solidFill>
          <a:srgbClr val="00B0F0"/>
        </a:solidFill>
      </dgm:spPr>
    </dgm:pt>
    <dgm:pt modelId="{B72A609A-430E-4B30-A751-1D4F0D8A8B56}" type="pres">
      <dgm:prSet presAssocID="{749B5611-240E-4CDC-960F-EE6096EAFDDC}" presName="spaceA" presStyleCnt="0"/>
      <dgm:spPr/>
    </dgm:pt>
    <dgm:pt modelId="{6A66C9AF-00D3-4832-8767-B40E6A6CED54}" type="pres">
      <dgm:prSet presAssocID="{2007A0B9-DE30-4199-9586-EF86C11DC27F}" presName="space" presStyleCnt="0"/>
      <dgm:spPr/>
    </dgm:pt>
    <dgm:pt modelId="{8CDB8E7E-FD6E-4D32-9316-7314138612A0}" type="pres">
      <dgm:prSet presAssocID="{B981D4E0-8CBF-4A87-9B87-7B763DD55658}" presName="compositeB" presStyleCnt="0"/>
      <dgm:spPr/>
    </dgm:pt>
    <dgm:pt modelId="{DE064002-58FC-477C-936B-18E1D4CB10BD}" type="pres">
      <dgm:prSet presAssocID="{B981D4E0-8CBF-4A87-9B87-7B763DD55658}" presName="textB" presStyleLbl="revTx" presStyleIdx="3" presStyleCnt="4" custLinFactNeighborX="25948" custLinFactNeighborY="-2261">
        <dgm:presLayoutVars>
          <dgm:bulletEnabled val="1"/>
        </dgm:presLayoutVars>
      </dgm:prSet>
      <dgm:spPr/>
      <dgm:t>
        <a:bodyPr/>
        <a:lstStyle/>
        <a:p>
          <a:endParaRPr lang="nl-BE"/>
        </a:p>
      </dgm:t>
    </dgm:pt>
    <dgm:pt modelId="{27FBD820-52EF-4499-8494-97EE53465CDD}" type="pres">
      <dgm:prSet presAssocID="{B981D4E0-8CBF-4A87-9B87-7B763DD55658}" presName="circleB" presStyleLbl="node1" presStyleIdx="3" presStyleCnt="4" custLinFactX="93072" custLinFactNeighborX="100000" custLinFactNeighborY="4188"/>
      <dgm:spPr>
        <a:solidFill>
          <a:srgbClr val="FFC000"/>
        </a:solidFill>
      </dgm:spPr>
    </dgm:pt>
    <dgm:pt modelId="{80188820-2043-4CF9-8625-11E04210232C}" type="pres">
      <dgm:prSet presAssocID="{B981D4E0-8CBF-4A87-9B87-7B763DD55658}" presName="spaceB" presStyleCnt="0"/>
      <dgm:spPr/>
    </dgm:pt>
  </dgm:ptLst>
  <dgm:cxnLst>
    <dgm:cxn modelId="{DA7D6F33-BA7C-4864-985A-4B825A0F70E9}" type="presOf" srcId="{BC885630-022A-40B9-AE3C-8B8A04692E31}" destId="{33319E86-CD98-4689-976B-8CA2F5B9239C}" srcOrd="0" destOrd="0" presId="urn:microsoft.com/office/officeart/2005/8/layout/hProcess11"/>
    <dgm:cxn modelId="{43D6F1AA-9CC5-41C4-A772-31705788C6AC}" srcId="{BC885630-022A-40B9-AE3C-8B8A04692E31}" destId="{701FBD9A-594A-481B-8C38-6103EB63EB1A}" srcOrd="1" destOrd="0" parTransId="{DEEBB542-8FB5-4A1F-9ADA-887411BF7ED7}" sibTransId="{6C8BDDC9-08F1-437E-9E16-4AEA8D173D43}"/>
    <dgm:cxn modelId="{CAF93EEE-EBED-42BE-B31B-474233BF04F5}" type="presOf" srcId="{701FBD9A-594A-481B-8C38-6103EB63EB1A}" destId="{7916341F-0ED9-439E-8BBF-979BF9216F4D}" srcOrd="0" destOrd="0" presId="urn:microsoft.com/office/officeart/2005/8/layout/hProcess11"/>
    <dgm:cxn modelId="{DCFD8D13-3782-490E-9A17-B3C1ABF7CAC1}" srcId="{BC885630-022A-40B9-AE3C-8B8A04692E31}" destId="{B981D4E0-8CBF-4A87-9B87-7B763DD55658}" srcOrd="3" destOrd="0" parTransId="{280F50D0-91EC-4AEE-907B-0EB1FB530343}" sibTransId="{17494993-F377-4AA3-98B2-DF553CA670D2}"/>
    <dgm:cxn modelId="{BC144CBB-B09C-4851-9BFD-07B55D600CC8}" srcId="{BC885630-022A-40B9-AE3C-8B8A04692E31}" destId="{749B5611-240E-4CDC-960F-EE6096EAFDDC}" srcOrd="2" destOrd="0" parTransId="{73C5DB39-19DA-4179-91A7-60EB9A79D256}" sibTransId="{2007A0B9-DE30-4199-9586-EF86C11DC27F}"/>
    <dgm:cxn modelId="{3CA9C695-74BE-4827-871B-515C7432F522}" type="presOf" srcId="{749B5611-240E-4CDC-960F-EE6096EAFDDC}" destId="{2615F033-B267-4016-84BF-33F038347C61}" srcOrd="0" destOrd="0" presId="urn:microsoft.com/office/officeart/2005/8/layout/hProcess11"/>
    <dgm:cxn modelId="{10EE444F-518F-4E4F-928C-B281B37F92BB}" type="presOf" srcId="{B981D4E0-8CBF-4A87-9B87-7B763DD55658}" destId="{DE064002-58FC-477C-936B-18E1D4CB10BD}" srcOrd="0" destOrd="0" presId="urn:microsoft.com/office/officeart/2005/8/layout/hProcess11"/>
    <dgm:cxn modelId="{635A7AF4-972C-4911-95E3-BDB67D58B537}" srcId="{BC885630-022A-40B9-AE3C-8B8A04692E31}" destId="{C9B79FA6-0864-4627-B3FE-01B45FAA8EF6}" srcOrd="0" destOrd="0" parTransId="{C29A9D7A-86F6-45D7-95BB-DC6CD15AE59E}" sibTransId="{C553A3D7-EA33-473A-876C-3E3FABF6D028}"/>
    <dgm:cxn modelId="{6007292F-108F-4EE3-B290-377944D7A3EE}" type="presOf" srcId="{C9B79FA6-0864-4627-B3FE-01B45FAA8EF6}" destId="{99A70661-BE51-4E72-9200-05FA9184DA5F}" srcOrd="0" destOrd="0" presId="urn:microsoft.com/office/officeart/2005/8/layout/hProcess11"/>
    <dgm:cxn modelId="{DB18F12D-7C8E-423E-A866-B8C06B85B1CC}" type="presParOf" srcId="{33319E86-CD98-4689-976B-8CA2F5B9239C}" destId="{E707827C-E553-4C11-A258-E6D753A32611}" srcOrd="0" destOrd="0" presId="urn:microsoft.com/office/officeart/2005/8/layout/hProcess11"/>
    <dgm:cxn modelId="{A9CA7110-1843-4332-9109-DB777DFE9E7A}" type="presParOf" srcId="{33319E86-CD98-4689-976B-8CA2F5B9239C}" destId="{6B65AC6A-C4DC-441F-B2CA-C1B8B28E64D1}" srcOrd="1" destOrd="0" presId="urn:microsoft.com/office/officeart/2005/8/layout/hProcess11"/>
    <dgm:cxn modelId="{9FC2E12D-5DBD-49D5-8640-D437FF8C37A1}" type="presParOf" srcId="{6B65AC6A-C4DC-441F-B2CA-C1B8B28E64D1}" destId="{7818E181-79C8-4C79-B65B-E03FE76344D6}" srcOrd="0" destOrd="0" presId="urn:microsoft.com/office/officeart/2005/8/layout/hProcess11"/>
    <dgm:cxn modelId="{A5910870-C07B-4A07-AC2D-A66155E41795}" type="presParOf" srcId="{7818E181-79C8-4C79-B65B-E03FE76344D6}" destId="{99A70661-BE51-4E72-9200-05FA9184DA5F}" srcOrd="0" destOrd="0" presId="urn:microsoft.com/office/officeart/2005/8/layout/hProcess11"/>
    <dgm:cxn modelId="{A939DA80-9955-481E-9D94-6E7C8B18677B}" type="presParOf" srcId="{7818E181-79C8-4C79-B65B-E03FE76344D6}" destId="{B715FD05-4EDB-4250-8FBC-9DCFBCB38866}" srcOrd="1" destOrd="0" presId="urn:microsoft.com/office/officeart/2005/8/layout/hProcess11"/>
    <dgm:cxn modelId="{FEF10B31-9BEE-44D6-93C2-557FE1C844A3}" type="presParOf" srcId="{7818E181-79C8-4C79-B65B-E03FE76344D6}" destId="{FA666006-84A7-45A3-AD09-D613E36E6A2A}" srcOrd="2" destOrd="0" presId="urn:microsoft.com/office/officeart/2005/8/layout/hProcess11"/>
    <dgm:cxn modelId="{13E12310-D7C2-467F-9116-6FF49EE358F2}" type="presParOf" srcId="{6B65AC6A-C4DC-441F-B2CA-C1B8B28E64D1}" destId="{DFE40281-840A-4638-970F-8B545263D8F5}" srcOrd="1" destOrd="0" presId="urn:microsoft.com/office/officeart/2005/8/layout/hProcess11"/>
    <dgm:cxn modelId="{8DD29EEA-25B7-44FB-8B50-756CFB15719C}" type="presParOf" srcId="{6B65AC6A-C4DC-441F-B2CA-C1B8B28E64D1}" destId="{65D21FB0-6C25-4827-854F-049EF35590CC}" srcOrd="2" destOrd="0" presId="urn:microsoft.com/office/officeart/2005/8/layout/hProcess11"/>
    <dgm:cxn modelId="{A2B243E5-BCB7-4F02-B439-5A5F28423124}" type="presParOf" srcId="{65D21FB0-6C25-4827-854F-049EF35590CC}" destId="{7916341F-0ED9-439E-8BBF-979BF9216F4D}" srcOrd="0" destOrd="0" presId="urn:microsoft.com/office/officeart/2005/8/layout/hProcess11"/>
    <dgm:cxn modelId="{D9F17DD0-0CEB-4464-BC28-C375156C512E}" type="presParOf" srcId="{65D21FB0-6C25-4827-854F-049EF35590CC}" destId="{8574A58A-C994-4367-A376-6F3347076594}" srcOrd="1" destOrd="0" presId="urn:microsoft.com/office/officeart/2005/8/layout/hProcess11"/>
    <dgm:cxn modelId="{5868FEA3-D455-4DD4-907D-0C17E9519EB2}" type="presParOf" srcId="{65D21FB0-6C25-4827-854F-049EF35590CC}" destId="{CC9DA496-49E5-44E4-8B49-5E631B449FA4}" srcOrd="2" destOrd="0" presId="urn:microsoft.com/office/officeart/2005/8/layout/hProcess11"/>
    <dgm:cxn modelId="{1EFEC775-F157-491F-BDA6-5DEBCA64F0EF}" type="presParOf" srcId="{6B65AC6A-C4DC-441F-B2CA-C1B8B28E64D1}" destId="{145CDDA9-C3B9-40EB-9B3F-DDA106A6FE77}" srcOrd="3" destOrd="0" presId="urn:microsoft.com/office/officeart/2005/8/layout/hProcess11"/>
    <dgm:cxn modelId="{F45F8708-E0C4-441A-9F9E-CC0552DB874C}" type="presParOf" srcId="{6B65AC6A-C4DC-441F-B2CA-C1B8B28E64D1}" destId="{516495A7-AAE9-4006-AF60-636453C34BD8}" srcOrd="4" destOrd="0" presId="urn:microsoft.com/office/officeart/2005/8/layout/hProcess11"/>
    <dgm:cxn modelId="{50487044-4CE1-464B-9443-5B48B60B80FD}" type="presParOf" srcId="{516495A7-AAE9-4006-AF60-636453C34BD8}" destId="{2615F033-B267-4016-84BF-33F038347C61}" srcOrd="0" destOrd="0" presId="urn:microsoft.com/office/officeart/2005/8/layout/hProcess11"/>
    <dgm:cxn modelId="{A8D47062-C43E-4902-8D83-9366959200A2}" type="presParOf" srcId="{516495A7-AAE9-4006-AF60-636453C34BD8}" destId="{CE8E943A-53E4-4D78-8F4F-959DE93934A0}" srcOrd="1" destOrd="0" presId="urn:microsoft.com/office/officeart/2005/8/layout/hProcess11"/>
    <dgm:cxn modelId="{C5D790ED-9379-4170-B027-1EBDB56AA888}" type="presParOf" srcId="{516495A7-AAE9-4006-AF60-636453C34BD8}" destId="{B72A609A-430E-4B30-A751-1D4F0D8A8B56}" srcOrd="2" destOrd="0" presId="urn:microsoft.com/office/officeart/2005/8/layout/hProcess11"/>
    <dgm:cxn modelId="{98F20740-7140-4EA8-AE48-99DBA069F3A6}" type="presParOf" srcId="{6B65AC6A-C4DC-441F-B2CA-C1B8B28E64D1}" destId="{6A66C9AF-00D3-4832-8767-B40E6A6CED54}" srcOrd="5" destOrd="0" presId="urn:microsoft.com/office/officeart/2005/8/layout/hProcess11"/>
    <dgm:cxn modelId="{052F1B22-5735-4231-9552-003C62DFB573}" type="presParOf" srcId="{6B65AC6A-C4DC-441F-B2CA-C1B8B28E64D1}" destId="{8CDB8E7E-FD6E-4D32-9316-7314138612A0}" srcOrd="6" destOrd="0" presId="urn:microsoft.com/office/officeart/2005/8/layout/hProcess11"/>
    <dgm:cxn modelId="{693F35A1-1675-4DDC-BEBE-2083E81DD9A0}" type="presParOf" srcId="{8CDB8E7E-FD6E-4D32-9316-7314138612A0}" destId="{DE064002-58FC-477C-936B-18E1D4CB10BD}" srcOrd="0" destOrd="0" presId="urn:microsoft.com/office/officeart/2005/8/layout/hProcess11"/>
    <dgm:cxn modelId="{C346A60D-8054-422E-B898-4AC67B1AAA1D}" type="presParOf" srcId="{8CDB8E7E-FD6E-4D32-9316-7314138612A0}" destId="{27FBD820-52EF-4499-8494-97EE53465CDD}" srcOrd="1" destOrd="0" presId="urn:microsoft.com/office/officeart/2005/8/layout/hProcess11"/>
    <dgm:cxn modelId="{12225832-1059-4AC6-AD5E-6D2709DC3193}" type="presParOf" srcId="{8CDB8E7E-FD6E-4D32-9316-7314138612A0}" destId="{80188820-2043-4CF9-8625-11E04210232C}"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0CBB38-00EA-6B45-843D-02FCF7FBD64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0E0219D9-0E9D-694C-9969-AA13D497D6EA}">
      <dgm:prSet/>
      <dgm:spPr/>
      <dgm:t>
        <a:bodyPr/>
        <a:lstStyle/>
        <a:p>
          <a:r>
            <a:rPr lang="en-GB" b="0" smtClean="0"/>
            <a:t>Elia Group</a:t>
          </a:r>
          <a:endParaRPr lang="en-GB" b="0" dirty="0" smtClean="0"/>
        </a:p>
      </dgm:t>
    </dgm:pt>
    <dgm:pt modelId="{7F5BF581-FD6A-FE4F-A521-711F3AE05DE3}" type="parTrans" cxnId="{9CFE546A-B9E6-1A49-919D-6D3ADF24416B}">
      <dgm:prSet/>
      <dgm:spPr/>
      <dgm:t>
        <a:bodyPr/>
        <a:lstStyle/>
        <a:p>
          <a:endParaRPr lang="fr-FR"/>
        </a:p>
      </dgm:t>
    </dgm:pt>
    <dgm:pt modelId="{76092097-6306-E44D-B5F7-EBFA5F31748D}" type="sibTrans" cxnId="{9CFE546A-B9E6-1A49-919D-6D3ADF24416B}">
      <dgm:prSet/>
      <dgm:spPr/>
      <dgm:t>
        <a:bodyPr/>
        <a:lstStyle/>
        <a:p>
          <a:endParaRPr lang="fr-FR"/>
        </a:p>
      </dgm:t>
    </dgm:pt>
    <dgm:pt modelId="{C99D34CA-FBF1-EF4E-A76D-D324B54A7E84}">
      <dgm:prSet/>
      <dgm:spPr/>
      <dgm:t>
        <a:bodyPr/>
        <a:lstStyle/>
        <a:p>
          <a:r>
            <a:rPr lang="en-GB" b="0" smtClean="0"/>
            <a:t>Electricity market</a:t>
          </a:r>
          <a:endParaRPr lang="en-GB" b="0" dirty="0" smtClean="0"/>
        </a:p>
      </dgm:t>
    </dgm:pt>
    <dgm:pt modelId="{FAAEA621-B6D9-524D-8FCD-17A3C3AB31EC}" type="parTrans" cxnId="{0EDCDA82-A37E-7242-89B8-67AECA41CD5B}">
      <dgm:prSet/>
      <dgm:spPr/>
      <dgm:t>
        <a:bodyPr/>
        <a:lstStyle/>
        <a:p>
          <a:endParaRPr lang="fr-FR"/>
        </a:p>
      </dgm:t>
    </dgm:pt>
    <dgm:pt modelId="{64BD827C-2F46-7A4A-97CE-32B0ACF65620}" type="sibTrans" cxnId="{0EDCDA82-A37E-7242-89B8-67AECA41CD5B}">
      <dgm:prSet/>
      <dgm:spPr/>
      <dgm:t>
        <a:bodyPr/>
        <a:lstStyle/>
        <a:p>
          <a:endParaRPr lang="fr-FR"/>
        </a:p>
      </dgm:t>
    </dgm:pt>
    <dgm:pt modelId="{E35CC28F-3375-654D-8E98-18B7407AD482}">
      <dgm:prSet/>
      <dgm:spPr/>
      <dgm:t>
        <a:bodyPr/>
        <a:lstStyle/>
        <a:p>
          <a:r>
            <a:rPr lang="en-GB" b="0" smtClean="0"/>
            <a:t>Role of the different players</a:t>
          </a:r>
          <a:endParaRPr lang="en-GB" b="0" dirty="0" smtClean="0"/>
        </a:p>
      </dgm:t>
    </dgm:pt>
    <dgm:pt modelId="{A1478CD3-EC16-0247-A3D2-1A3117985620}" type="parTrans" cxnId="{ADD91128-16AF-B94E-B6AE-D6C8BD69C8F8}">
      <dgm:prSet/>
      <dgm:spPr/>
      <dgm:t>
        <a:bodyPr/>
        <a:lstStyle/>
        <a:p>
          <a:endParaRPr lang="fr-FR"/>
        </a:p>
      </dgm:t>
    </dgm:pt>
    <dgm:pt modelId="{592B5E00-A794-184A-AA14-75EDC5517E30}" type="sibTrans" cxnId="{ADD91128-16AF-B94E-B6AE-D6C8BD69C8F8}">
      <dgm:prSet/>
      <dgm:spPr/>
      <dgm:t>
        <a:bodyPr/>
        <a:lstStyle/>
        <a:p>
          <a:endParaRPr lang="fr-FR"/>
        </a:p>
      </dgm:t>
    </dgm:pt>
    <dgm:pt modelId="{19273068-D638-B944-AC32-ABD608B12D86}">
      <dgm:prSet/>
      <dgm:spPr/>
      <dgm:t>
        <a:bodyPr/>
        <a:lstStyle/>
        <a:p>
          <a:r>
            <a:rPr lang="nl-BE" b="0" smtClean="0"/>
            <a:t>Elia products and services</a:t>
          </a:r>
          <a:endParaRPr lang="nl-BE" b="0" dirty="0" smtClean="0"/>
        </a:p>
      </dgm:t>
    </dgm:pt>
    <dgm:pt modelId="{1E5268C4-A986-854B-8D12-512C46B3DC52}" type="parTrans" cxnId="{F7C73B02-E1E3-BA42-9AAC-B66EEA40BB3F}">
      <dgm:prSet/>
      <dgm:spPr/>
      <dgm:t>
        <a:bodyPr/>
        <a:lstStyle/>
        <a:p>
          <a:endParaRPr lang="fr-FR"/>
        </a:p>
      </dgm:t>
    </dgm:pt>
    <dgm:pt modelId="{76E576A8-784D-4443-8B43-DF335D29C9AE}" type="sibTrans" cxnId="{F7C73B02-E1E3-BA42-9AAC-B66EEA40BB3F}">
      <dgm:prSet/>
      <dgm:spPr/>
      <dgm:t>
        <a:bodyPr/>
        <a:lstStyle/>
        <a:p>
          <a:endParaRPr lang="fr-FR"/>
        </a:p>
      </dgm:t>
    </dgm:pt>
    <dgm:pt modelId="{26EEA830-0656-6041-B300-571EAD9D0DA6}">
      <dgm:prSet/>
      <dgm:spPr/>
      <dgm:t>
        <a:bodyPr/>
        <a:lstStyle/>
        <a:p>
          <a:r>
            <a:rPr lang="nl-BE" b="0" dirty="0" smtClean="0"/>
            <a:t>Balancing</a:t>
          </a:r>
          <a:endParaRPr lang="en-GB" b="0" dirty="0" smtClean="0"/>
        </a:p>
      </dgm:t>
    </dgm:pt>
    <dgm:pt modelId="{1D56ADEB-9825-3A46-80BE-3E61A47C691B}" type="parTrans" cxnId="{4389AB2F-3625-EE45-88D2-D6A5F046DCC2}">
      <dgm:prSet/>
      <dgm:spPr/>
      <dgm:t>
        <a:bodyPr/>
        <a:lstStyle/>
        <a:p>
          <a:endParaRPr lang="fr-FR"/>
        </a:p>
      </dgm:t>
    </dgm:pt>
    <dgm:pt modelId="{7E6ADFDD-1EAC-1E4B-AEA7-D1A22560887D}" type="sibTrans" cxnId="{4389AB2F-3625-EE45-88D2-D6A5F046DCC2}">
      <dgm:prSet/>
      <dgm:spPr/>
      <dgm:t>
        <a:bodyPr/>
        <a:lstStyle/>
        <a:p>
          <a:endParaRPr lang="fr-FR"/>
        </a:p>
      </dgm:t>
    </dgm:pt>
    <dgm:pt modelId="{A101B26B-6507-394B-9731-7F56AE676AEA}">
      <dgm:prSet/>
      <dgm:spPr/>
      <dgm:t>
        <a:bodyPr/>
        <a:lstStyle/>
        <a:p>
          <a:r>
            <a:rPr lang="nl-BE" dirty="0" smtClean="0"/>
            <a:t>Other Ancillary Services</a:t>
          </a:r>
          <a:endParaRPr lang="nl-BE" dirty="0" smtClean="0"/>
        </a:p>
      </dgm:t>
    </dgm:pt>
    <dgm:pt modelId="{9EFB425D-384F-B64D-933F-0EBD78ACE0B2}" type="parTrans" cxnId="{072703ED-9A90-C344-AB21-E112B8B9C3E0}">
      <dgm:prSet/>
      <dgm:spPr/>
      <dgm:t>
        <a:bodyPr/>
        <a:lstStyle/>
        <a:p>
          <a:endParaRPr lang="fr-FR"/>
        </a:p>
      </dgm:t>
    </dgm:pt>
    <dgm:pt modelId="{AD483388-8EAC-D747-94CE-BF98D965326E}" type="sibTrans" cxnId="{072703ED-9A90-C344-AB21-E112B8B9C3E0}">
      <dgm:prSet/>
      <dgm:spPr/>
      <dgm:t>
        <a:bodyPr/>
        <a:lstStyle/>
        <a:p>
          <a:endParaRPr lang="fr-FR"/>
        </a:p>
      </dgm:t>
    </dgm:pt>
    <dgm:pt modelId="{82D09355-DDA2-D943-AB7F-A55061BE314D}" type="pres">
      <dgm:prSet presAssocID="{7D0CBB38-00EA-6B45-843D-02FCF7FBD649}" presName="Name0" presStyleCnt="0">
        <dgm:presLayoutVars>
          <dgm:chMax val="7"/>
          <dgm:chPref val="7"/>
          <dgm:dir/>
        </dgm:presLayoutVars>
      </dgm:prSet>
      <dgm:spPr/>
    </dgm:pt>
    <dgm:pt modelId="{DB7CE82B-3FDD-6F43-B90D-27DE5395CA34}" type="pres">
      <dgm:prSet presAssocID="{7D0CBB38-00EA-6B45-843D-02FCF7FBD649}" presName="Name1" presStyleCnt="0"/>
      <dgm:spPr/>
    </dgm:pt>
    <dgm:pt modelId="{B1D56D77-6877-6540-B4E3-09BD4C0FA85B}" type="pres">
      <dgm:prSet presAssocID="{7D0CBB38-00EA-6B45-843D-02FCF7FBD649}" presName="cycle" presStyleCnt="0"/>
      <dgm:spPr/>
    </dgm:pt>
    <dgm:pt modelId="{C0CB4620-2C92-8D4D-BDC8-533F4F998AC6}" type="pres">
      <dgm:prSet presAssocID="{7D0CBB38-00EA-6B45-843D-02FCF7FBD649}" presName="srcNode" presStyleLbl="node1" presStyleIdx="0" presStyleCnt="6"/>
      <dgm:spPr/>
    </dgm:pt>
    <dgm:pt modelId="{0454310C-E36E-4D4D-B589-13ACB67BCB2C}" type="pres">
      <dgm:prSet presAssocID="{7D0CBB38-00EA-6B45-843D-02FCF7FBD649}" presName="conn" presStyleLbl="parChTrans1D2" presStyleIdx="0" presStyleCnt="1"/>
      <dgm:spPr/>
    </dgm:pt>
    <dgm:pt modelId="{342B111C-708D-0F48-8B9F-C7E365701568}" type="pres">
      <dgm:prSet presAssocID="{7D0CBB38-00EA-6B45-843D-02FCF7FBD649}" presName="extraNode" presStyleLbl="node1" presStyleIdx="0" presStyleCnt="6"/>
      <dgm:spPr/>
    </dgm:pt>
    <dgm:pt modelId="{EE201CBD-2610-9249-A8BC-91F7E101C172}" type="pres">
      <dgm:prSet presAssocID="{7D0CBB38-00EA-6B45-843D-02FCF7FBD649}" presName="dstNode" presStyleLbl="node1" presStyleIdx="0" presStyleCnt="6"/>
      <dgm:spPr/>
    </dgm:pt>
    <dgm:pt modelId="{517ACB38-75E4-E647-A522-07262FE61532}" type="pres">
      <dgm:prSet presAssocID="{0E0219D9-0E9D-694C-9969-AA13D497D6EA}" presName="text_1" presStyleLbl="node1" presStyleIdx="0" presStyleCnt="6">
        <dgm:presLayoutVars>
          <dgm:bulletEnabled val="1"/>
        </dgm:presLayoutVars>
      </dgm:prSet>
      <dgm:spPr/>
    </dgm:pt>
    <dgm:pt modelId="{93A4D3E7-F7B4-A44D-9988-A6CE7E7A65F2}" type="pres">
      <dgm:prSet presAssocID="{0E0219D9-0E9D-694C-9969-AA13D497D6EA}" presName="accent_1" presStyleCnt="0"/>
      <dgm:spPr/>
    </dgm:pt>
    <dgm:pt modelId="{DCD4C13C-5CB6-7845-B65F-1AAD6528D673}" type="pres">
      <dgm:prSet presAssocID="{0E0219D9-0E9D-694C-9969-AA13D497D6EA}" presName="accentRepeatNode" presStyleLbl="solidFgAcc1" presStyleIdx="0" presStyleCnt="6"/>
      <dgm:spPr/>
    </dgm:pt>
    <dgm:pt modelId="{FAA83176-D726-4D43-B73F-634E62ADE2CB}" type="pres">
      <dgm:prSet presAssocID="{C99D34CA-FBF1-EF4E-A76D-D324B54A7E84}" presName="text_2" presStyleLbl="node1" presStyleIdx="1" presStyleCnt="6">
        <dgm:presLayoutVars>
          <dgm:bulletEnabled val="1"/>
        </dgm:presLayoutVars>
      </dgm:prSet>
      <dgm:spPr/>
    </dgm:pt>
    <dgm:pt modelId="{CD1CD0E8-2E25-1A49-B53F-4CB83B894D5E}" type="pres">
      <dgm:prSet presAssocID="{C99D34CA-FBF1-EF4E-A76D-D324B54A7E84}" presName="accent_2" presStyleCnt="0"/>
      <dgm:spPr/>
    </dgm:pt>
    <dgm:pt modelId="{C422A338-6BF4-4546-A824-A91FBBAA78DF}" type="pres">
      <dgm:prSet presAssocID="{C99D34CA-FBF1-EF4E-A76D-D324B54A7E84}" presName="accentRepeatNode" presStyleLbl="solidFgAcc1" presStyleIdx="1" presStyleCnt="6"/>
      <dgm:spPr/>
    </dgm:pt>
    <dgm:pt modelId="{2CB1B736-700A-5C4C-922E-E3AB51EF3165}" type="pres">
      <dgm:prSet presAssocID="{E35CC28F-3375-654D-8E98-18B7407AD482}" presName="text_3" presStyleLbl="node1" presStyleIdx="2" presStyleCnt="6">
        <dgm:presLayoutVars>
          <dgm:bulletEnabled val="1"/>
        </dgm:presLayoutVars>
      </dgm:prSet>
      <dgm:spPr/>
    </dgm:pt>
    <dgm:pt modelId="{372F9BC2-F325-4D4E-A9A3-AB45C50146DE}" type="pres">
      <dgm:prSet presAssocID="{E35CC28F-3375-654D-8E98-18B7407AD482}" presName="accent_3" presStyleCnt="0"/>
      <dgm:spPr/>
    </dgm:pt>
    <dgm:pt modelId="{CD7C2830-2972-FC48-9BE5-EB9AB76FC1D9}" type="pres">
      <dgm:prSet presAssocID="{E35CC28F-3375-654D-8E98-18B7407AD482}" presName="accentRepeatNode" presStyleLbl="solidFgAcc1" presStyleIdx="2" presStyleCnt="6"/>
      <dgm:spPr/>
    </dgm:pt>
    <dgm:pt modelId="{430ECF36-2CED-DA4F-B7A6-1472D201F290}" type="pres">
      <dgm:prSet presAssocID="{19273068-D638-B944-AC32-ABD608B12D86}" presName="text_4" presStyleLbl="node1" presStyleIdx="3" presStyleCnt="6">
        <dgm:presLayoutVars>
          <dgm:bulletEnabled val="1"/>
        </dgm:presLayoutVars>
      </dgm:prSet>
      <dgm:spPr/>
    </dgm:pt>
    <dgm:pt modelId="{666F519B-057D-6749-AEFA-D19FA71CA22A}" type="pres">
      <dgm:prSet presAssocID="{19273068-D638-B944-AC32-ABD608B12D86}" presName="accent_4" presStyleCnt="0"/>
      <dgm:spPr/>
    </dgm:pt>
    <dgm:pt modelId="{33861DDA-63DD-6040-9D88-D82DCD0BC336}" type="pres">
      <dgm:prSet presAssocID="{19273068-D638-B944-AC32-ABD608B12D86}" presName="accentRepeatNode" presStyleLbl="solidFgAcc1" presStyleIdx="3" presStyleCnt="6"/>
      <dgm:spPr/>
    </dgm:pt>
    <dgm:pt modelId="{D5612944-04E1-9041-A9FC-056F5A82332B}" type="pres">
      <dgm:prSet presAssocID="{26EEA830-0656-6041-B300-571EAD9D0DA6}" presName="text_5" presStyleLbl="node1" presStyleIdx="4" presStyleCnt="6">
        <dgm:presLayoutVars>
          <dgm:bulletEnabled val="1"/>
        </dgm:presLayoutVars>
      </dgm:prSet>
      <dgm:spPr/>
    </dgm:pt>
    <dgm:pt modelId="{77C4C267-8AE3-DF48-B645-4C73602A0506}" type="pres">
      <dgm:prSet presAssocID="{26EEA830-0656-6041-B300-571EAD9D0DA6}" presName="accent_5" presStyleCnt="0"/>
      <dgm:spPr/>
    </dgm:pt>
    <dgm:pt modelId="{C0B19D7C-51CB-C942-BFAE-04AAF29F6CA1}" type="pres">
      <dgm:prSet presAssocID="{26EEA830-0656-6041-B300-571EAD9D0DA6}" presName="accentRepeatNode" presStyleLbl="solidFgAcc1" presStyleIdx="4" presStyleCnt="6"/>
      <dgm:spPr/>
    </dgm:pt>
    <dgm:pt modelId="{DBDD3987-6B2E-704C-B0E7-3E5F7FFAAAAC}" type="pres">
      <dgm:prSet presAssocID="{A101B26B-6507-394B-9731-7F56AE676AEA}" presName="text_6" presStyleLbl="node1" presStyleIdx="5" presStyleCnt="6">
        <dgm:presLayoutVars>
          <dgm:bulletEnabled val="1"/>
        </dgm:presLayoutVars>
      </dgm:prSet>
      <dgm:spPr/>
    </dgm:pt>
    <dgm:pt modelId="{DAD8EF7D-E71B-4246-9478-FFD9C9510BBD}" type="pres">
      <dgm:prSet presAssocID="{A101B26B-6507-394B-9731-7F56AE676AEA}" presName="accent_6" presStyleCnt="0"/>
      <dgm:spPr/>
    </dgm:pt>
    <dgm:pt modelId="{91BDB3C3-B3AA-1249-8E5B-1EC9F896352D}" type="pres">
      <dgm:prSet presAssocID="{A101B26B-6507-394B-9731-7F56AE676AEA}" presName="accentRepeatNode" presStyleLbl="solidFgAcc1" presStyleIdx="5" presStyleCnt="6"/>
      <dgm:spPr>
        <a:solidFill>
          <a:srgbClr val="F86613"/>
        </a:solidFill>
      </dgm:spPr>
    </dgm:pt>
  </dgm:ptLst>
  <dgm:cxnLst>
    <dgm:cxn modelId="{ADD91128-16AF-B94E-B6AE-D6C8BD69C8F8}" srcId="{7D0CBB38-00EA-6B45-843D-02FCF7FBD649}" destId="{E35CC28F-3375-654D-8E98-18B7407AD482}" srcOrd="2" destOrd="0" parTransId="{A1478CD3-EC16-0247-A3D2-1A3117985620}" sibTransId="{592B5E00-A794-184A-AA14-75EDC5517E30}"/>
    <dgm:cxn modelId="{9CFE546A-B9E6-1A49-919D-6D3ADF24416B}" srcId="{7D0CBB38-00EA-6B45-843D-02FCF7FBD649}" destId="{0E0219D9-0E9D-694C-9969-AA13D497D6EA}" srcOrd="0" destOrd="0" parTransId="{7F5BF581-FD6A-FE4F-A521-711F3AE05DE3}" sibTransId="{76092097-6306-E44D-B5F7-EBFA5F31748D}"/>
    <dgm:cxn modelId="{B4A98736-3DBC-4B4A-BFE3-64FBB9CC0777}" type="presOf" srcId="{A101B26B-6507-394B-9731-7F56AE676AEA}" destId="{DBDD3987-6B2E-704C-B0E7-3E5F7FFAAAAC}" srcOrd="0" destOrd="0" presId="urn:microsoft.com/office/officeart/2008/layout/VerticalCurvedList"/>
    <dgm:cxn modelId="{CB94A2FF-10FC-2640-BB0F-7F55A7993336}" type="presOf" srcId="{26EEA830-0656-6041-B300-571EAD9D0DA6}" destId="{D5612944-04E1-9041-A9FC-056F5A82332B}" srcOrd="0" destOrd="0" presId="urn:microsoft.com/office/officeart/2008/layout/VerticalCurvedList"/>
    <dgm:cxn modelId="{4389AB2F-3625-EE45-88D2-D6A5F046DCC2}" srcId="{7D0CBB38-00EA-6B45-843D-02FCF7FBD649}" destId="{26EEA830-0656-6041-B300-571EAD9D0DA6}" srcOrd="4" destOrd="0" parTransId="{1D56ADEB-9825-3A46-80BE-3E61A47C691B}" sibTransId="{7E6ADFDD-1EAC-1E4B-AEA7-D1A22560887D}"/>
    <dgm:cxn modelId="{800DAE5B-6ADF-B34C-B1AF-7BAC9161CFE8}" type="presOf" srcId="{76092097-6306-E44D-B5F7-EBFA5F31748D}" destId="{0454310C-E36E-4D4D-B589-13ACB67BCB2C}" srcOrd="0" destOrd="0" presId="urn:microsoft.com/office/officeart/2008/layout/VerticalCurvedList"/>
    <dgm:cxn modelId="{072703ED-9A90-C344-AB21-E112B8B9C3E0}" srcId="{7D0CBB38-00EA-6B45-843D-02FCF7FBD649}" destId="{A101B26B-6507-394B-9731-7F56AE676AEA}" srcOrd="5" destOrd="0" parTransId="{9EFB425D-384F-B64D-933F-0EBD78ACE0B2}" sibTransId="{AD483388-8EAC-D747-94CE-BF98D965326E}"/>
    <dgm:cxn modelId="{0EDCDA82-A37E-7242-89B8-67AECA41CD5B}" srcId="{7D0CBB38-00EA-6B45-843D-02FCF7FBD649}" destId="{C99D34CA-FBF1-EF4E-A76D-D324B54A7E84}" srcOrd="1" destOrd="0" parTransId="{FAAEA621-B6D9-524D-8FCD-17A3C3AB31EC}" sibTransId="{64BD827C-2F46-7A4A-97CE-32B0ACF65620}"/>
    <dgm:cxn modelId="{D8C75B1E-9D70-F14C-B7F4-82FE17783B19}" type="presOf" srcId="{19273068-D638-B944-AC32-ABD608B12D86}" destId="{430ECF36-2CED-DA4F-B7A6-1472D201F290}" srcOrd="0" destOrd="0" presId="urn:microsoft.com/office/officeart/2008/layout/VerticalCurvedList"/>
    <dgm:cxn modelId="{E9DDA004-BAA2-734F-8B58-722317E38943}" type="presOf" srcId="{0E0219D9-0E9D-694C-9969-AA13D497D6EA}" destId="{517ACB38-75E4-E647-A522-07262FE61532}" srcOrd="0" destOrd="0" presId="urn:microsoft.com/office/officeart/2008/layout/VerticalCurvedList"/>
    <dgm:cxn modelId="{F7C73B02-E1E3-BA42-9AAC-B66EEA40BB3F}" srcId="{7D0CBB38-00EA-6B45-843D-02FCF7FBD649}" destId="{19273068-D638-B944-AC32-ABD608B12D86}" srcOrd="3" destOrd="0" parTransId="{1E5268C4-A986-854B-8D12-512C46B3DC52}" sibTransId="{76E576A8-784D-4443-8B43-DF335D29C9AE}"/>
    <dgm:cxn modelId="{F628E61B-3787-4F47-825C-04259BE1B9FA}" type="presOf" srcId="{C99D34CA-FBF1-EF4E-A76D-D324B54A7E84}" destId="{FAA83176-D726-4D43-B73F-634E62ADE2CB}" srcOrd="0" destOrd="0" presId="urn:microsoft.com/office/officeart/2008/layout/VerticalCurvedList"/>
    <dgm:cxn modelId="{01D4D8BD-2675-0441-841F-2C8D6B70D0D0}" type="presOf" srcId="{E35CC28F-3375-654D-8E98-18B7407AD482}" destId="{2CB1B736-700A-5C4C-922E-E3AB51EF3165}" srcOrd="0" destOrd="0" presId="urn:microsoft.com/office/officeart/2008/layout/VerticalCurvedList"/>
    <dgm:cxn modelId="{007D88C7-41CF-E046-989A-923C9FB8593D}" type="presOf" srcId="{7D0CBB38-00EA-6B45-843D-02FCF7FBD649}" destId="{82D09355-DDA2-D943-AB7F-A55061BE314D}" srcOrd="0" destOrd="0" presId="urn:microsoft.com/office/officeart/2008/layout/VerticalCurvedList"/>
    <dgm:cxn modelId="{DD8626C0-EA59-804D-B7B3-BCC966F22C6E}" type="presParOf" srcId="{82D09355-DDA2-D943-AB7F-A55061BE314D}" destId="{DB7CE82B-3FDD-6F43-B90D-27DE5395CA34}" srcOrd="0" destOrd="0" presId="urn:microsoft.com/office/officeart/2008/layout/VerticalCurvedList"/>
    <dgm:cxn modelId="{A427EF52-871C-AF4A-8B84-A2F520574C71}" type="presParOf" srcId="{DB7CE82B-3FDD-6F43-B90D-27DE5395CA34}" destId="{B1D56D77-6877-6540-B4E3-09BD4C0FA85B}" srcOrd="0" destOrd="0" presId="urn:microsoft.com/office/officeart/2008/layout/VerticalCurvedList"/>
    <dgm:cxn modelId="{90DCD1B1-BDED-5943-98FA-7373B0404B85}" type="presParOf" srcId="{B1D56D77-6877-6540-B4E3-09BD4C0FA85B}" destId="{C0CB4620-2C92-8D4D-BDC8-533F4F998AC6}" srcOrd="0" destOrd="0" presId="urn:microsoft.com/office/officeart/2008/layout/VerticalCurvedList"/>
    <dgm:cxn modelId="{4BF51519-AE61-DB4E-8593-9DB7A935F0ED}" type="presParOf" srcId="{B1D56D77-6877-6540-B4E3-09BD4C0FA85B}" destId="{0454310C-E36E-4D4D-B589-13ACB67BCB2C}" srcOrd="1" destOrd="0" presId="urn:microsoft.com/office/officeart/2008/layout/VerticalCurvedList"/>
    <dgm:cxn modelId="{D5C80D69-5CD5-6542-8ECD-ED6D876F8448}" type="presParOf" srcId="{B1D56D77-6877-6540-B4E3-09BD4C0FA85B}" destId="{342B111C-708D-0F48-8B9F-C7E365701568}" srcOrd="2" destOrd="0" presId="urn:microsoft.com/office/officeart/2008/layout/VerticalCurvedList"/>
    <dgm:cxn modelId="{55B67D49-3341-8E49-B020-1441997DD767}" type="presParOf" srcId="{B1D56D77-6877-6540-B4E3-09BD4C0FA85B}" destId="{EE201CBD-2610-9249-A8BC-91F7E101C172}" srcOrd="3" destOrd="0" presId="urn:microsoft.com/office/officeart/2008/layout/VerticalCurvedList"/>
    <dgm:cxn modelId="{773A39C3-C7B8-3642-A2B1-32F9A0E7C767}" type="presParOf" srcId="{DB7CE82B-3FDD-6F43-B90D-27DE5395CA34}" destId="{517ACB38-75E4-E647-A522-07262FE61532}" srcOrd="1" destOrd="0" presId="urn:microsoft.com/office/officeart/2008/layout/VerticalCurvedList"/>
    <dgm:cxn modelId="{84483FB5-A5C3-0B44-976F-7FFE3677ABC8}" type="presParOf" srcId="{DB7CE82B-3FDD-6F43-B90D-27DE5395CA34}" destId="{93A4D3E7-F7B4-A44D-9988-A6CE7E7A65F2}" srcOrd="2" destOrd="0" presId="urn:microsoft.com/office/officeart/2008/layout/VerticalCurvedList"/>
    <dgm:cxn modelId="{E5989F93-9CD4-EF42-A186-90DFC5CA5F6B}" type="presParOf" srcId="{93A4D3E7-F7B4-A44D-9988-A6CE7E7A65F2}" destId="{DCD4C13C-5CB6-7845-B65F-1AAD6528D673}" srcOrd="0" destOrd="0" presId="urn:microsoft.com/office/officeart/2008/layout/VerticalCurvedList"/>
    <dgm:cxn modelId="{E5C3A041-76A2-8043-A590-2FC3A8BC1367}" type="presParOf" srcId="{DB7CE82B-3FDD-6F43-B90D-27DE5395CA34}" destId="{FAA83176-D726-4D43-B73F-634E62ADE2CB}" srcOrd="3" destOrd="0" presId="urn:microsoft.com/office/officeart/2008/layout/VerticalCurvedList"/>
    <dgm:cxn modelId="{6E3EF53A-C58E-1D4C-9D57-F08AACFB428D}" type="presParOf" srcId="{DB7CE82B-3FDD-6F43-B90D-27DE5395CA34}" destId="{CD1CD0E8-2E25-1A49-B53F-4CB83B894D5E}" srcOrd="4" destOrd="0" presId="urn:microsoft.com/office/officeart/2008/layout/VerticalCurvedList"/>
    <dgm:cxn modelId="{55170960-3D6E-704D-ABF4-E0E684E2DA76}" type="presParOf" srcId="{CD1CD0E8-2E25-1A49-B53F-4CB83B894D5E}" destId="{C422A338-6BF4-4546-A824-A91FBBAA78DF}" srcOrd="0" destOrd="0" presId="urn:microsoft.com/office/officeart/2008/layout/VerticalCurvedList"/>
    <dgm:cxn modelId="{D823380C-BB4C-4840-98C6-5B4FB445C3D0}" type="presParOf" srcId="{DB7CE82B-3FDD-6F43-B90D-27DE5395CA34}" destId="{2CB1B736-700A-5C4C-922E-E3AB51EF3165}" srcOrd="5" destOrd="0" presId="urn:microsoft.com/office/officeart/2008/layout/VerticalCurvedList"/>
    <dgm:cxn modelId="{98983930-E5B9-E94E-85DD-4A739E042887}" type="presParOf" srcId="{DB7CE82B-3FDD-6F43-B90D-27DE5395CA34}" destId="{372F9BC2-F325-4D4E-A9A3-AB45C50146DE}" srcOrd="6" destOrd="0" presId="urn:microsoft.com/office/officeart/2008/layout/VerticalCurvedList"/>
    <dgm:cxn modelId="{DE5764C3-1980-BD47-898D-5F981D1A3BF8}" type="presParOf" srcId="{372F9BC2-F325-4D4E-A9A3-AB45C50146DE}" destId="{CD7C2830-2972-FC48-9BE5-EB9AB76FC1D9}" srcOrd="0" destOrd="0" presId="urn:microsoft.com/office/officeart/2008/layout/VerticalCurvedList"/>
    <dgm:cxn modelId="{9FFFBC98-2ABE-5945-BCD3-C10057D247FD}" type="presParOf" srcId="{DB7CE82B-3FDD-6F43-B90D-27DE5395CA34}" destId="{430ECF36-2CED-DA4F-B7A6-1472D201F290}" srcOrd="7" destOrd="0" presId="urn:microsoft.com/office/officeart/2008/layout/VerticalCurvedList"/>
    <dgm:cxn modelId="{9C717B0A-576B-9E4E-A0C8-B133A6DB88E7}" type="presParOf" srcId="{DB7CE82B-3FDD-6F43-B90D-27DE5395CA34}" destId="{666F519B-057D-6749-AEFA-D19FA71CA22A}" srcOrd="8" destOrd="0" presId="urn:microsoft.com/office/officeart/2008/layout/VerticalCurvedList"/>
    <dgm:cxn modelId="{EF9C905F-3E71-3C44-8898-4D6B35553714}" type="presParOf" srcId="{666F519B-057D-6749-AEFA-D19FA71CA22A}" destId="{33861DDA-63DD-6040-9D88-D82DCD0BC336}" srcOrd="0" destOrd="0" presId="urn:microsoft.com/office/officeart/2008/layout/VerticalCurvedList"/>
    <dgm:cxn modelId="{DE09B7C9-1016-544F-B45D-401A4B7DC908}" type="presParOf" srcId="{DB7CE82B-3FDD-6F43-B90D-27DE5395CA34}" destId="{D5612944-04E1-9041-A9FC-056F5A82332B}" srcOrd="9" destOrd="0" presId="urn:microsoft.com/office/officeart/2008/layout/VerticalCurvedList"/>
    <dgm:cxn modelId="{FFA8CCBA-9595-3A40-AEEB-1B71CC6E2050}" type="presParOf" srcId="{DB7CE82B-3FDD-6F43-B90D-27DE5395CA34}" destId="{77C4C267-8AE3-DF48-B645-4C73602A0506}" srcOrd="10" destOrd="0" presId="urn:microsoft.com/office/officeart/2008/layout/VerticalCurvedList"/>
    <dgm:cxn modelId="{157C696D-D3A1-764B-8047-8CF66835980C}" type="presParOf" srcId="{77C4C267-8AE3-DF48-B645-4C73602A0506}" destId="{C0B19D7C-51CB-C942-BFAE-04AAF29F6CA1}" srcOrd="0" destOrd="0" presId="urn:microsoft.com/office/officeart/2008/layout/VerticalCurvedList"/>
    <dgm:cxn modelId="{23DBC80F-C75D-664E-8426-40CDF7F0B317}" type="presParOf" srcId="{DB7CE82B-3FDD-6F43-B90D-27DE5395CA34}" destId="{DBDD3987-6B2E-704C-B0E7-3E5F7FFAAAAC}" srcOrd="11" destOrd="0" presId="urn:microsoft.com/office/officeart/2008/layout/VerticalCurvedList"/>
    <dgm:cxn modelId="{8A8D4EB4-DBE2-2C41-AC5C-1ACF1824DF10}" type="presParOf" srcId="{DB7CE82B-3FDD-6F43-B90D-27DE5395CA34}" destId="{DAD8EF7D-E71B-4246-9478-FFD9C9510BBD}" srcOrd="12" destOrd="0" presId="urn:microsoft.com/office/officeart/2008/layout/VerticalCurvedList"/>
    <dgm:cxn modelId="{9B6028E0-0E98-D14B-AC73-55DE24D25156}" type="presParOf" srcId="{DAD8EF7D-E71B-4246-9478-FFD9C9510BBD}" destId="{91BDB3C3-B3AA-1249-8E5B-1EC9F89635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CBB38-00EA-6B45-843D-02FCF7FBD64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0E0219D9-0E9D-694C-9969-AA13D497D6EA}">
      <dgm:prSet/>
      <dgm:spPr/>
      <dgm:t>
        <a:bodyPr/>
        <a:lstStyle/>
        <a:p>
          <a:r>
            <a:rPr lang="en-GB" b="0" smtClean="0"/>
            <a:t>Elia Group</a:t>
          </a:r>
          <a:endParaRPr lang="en-GB" b="0" dirty="0" smtClean="0"/>
        </a:p>
      </dgm:t>
    </dgm:pt>
    <dgm:pt modelId="{7F5BF581-FD6A-FE4F-A521-711F3AE05DE3}" type="parTrans" cxnId="{9CFE546A-B9E6-1A49-919D-6D3ADF24416B}">
      <dgm:prSet/>
      <dgm:spPr/>
      <dgm:t>
        <a:bodyPr/>
        <a:lstStyle/>
        <a:p>
          <a:endParaRPr lang="fr-FR"/>
        </a:p>
      </dgm:t>
    </dgm:pt>
    <dgm:pt modelId="{76092097-6306-E44D-B5F7-EBFA5F31748D}" type="sibTrans" cxnId="{9CFE546A-B9E6-1A49-919D-6D3ADF24416B}">
      <dgm:prSet/>
      <dgm:spPr/>
      <dgm:t>
        <a:bodyPr/>
        <a:lstStyle/>
        <a:p>
          <a:endParaRPr lang="fr-FR"/>
        </a:p>
      </dgm:t>
    </dgm:pt>
    <dgm:pt modelId="{C99D34CA-FBF1-EF4E-A76D-D324B54A7E84}">
      <dgm:prSet/>
      <dgm:spPr/>
      <dgm:t>
        <a:bodyPr/>
        <a:lstStyle/>
        <a:p>
          <a:r>
            <a:rPr lang="en-GB" b="0" smtClean="0"/>
            <a:t>Electricity market</a:t>
          </a:r>
          <a:endParaRPr lang="en-GB" b="0" dirty="0" smtClean="0"/>
        </a:p>
      </dgm:t>
    </dgm:pt>
    <dgm:pt modelId="{FAAEA621-B6D9-524D-8FCD-17A3C3AB31EC}" type="parTrans" cxnId="{0EDCDA82-A37E-7242-89B8-67AECA41CD5B}">
      <dgm:prSet/>
      <dgm:spPr/>
      <dgm:t>
        <a:bodyPr/>
        <a:lstStyle/>
        <a:p>
          <a:endParaRPr lang="fr-FR"/>
        </a:p>
      </dgm:t>
    </dgm:pt>
    <dgm:pt modelId="{64BD827C-2F46-7A4A-97CE-32B0ACF65620}" type="sibTrans" cxnId="{0EDCDA82-A37E-7242-89B8-67AECA41CD5B}">
      <dgm:prSet/>
      <dgm:spPr/>
      <dgm:t>
        <a:bodyPr/>
        <a:lstStyle/>
        <a:p>
          <a:endParaRPr lang="fr-FR"/>
        </a:p>
      </dgm:t>
    </dgm:pt>
    <dgm:pt modelId="{E35CC28F-3375-654D-8E98-18B7407AD482}">
      <dgm:prSet/>
      <dgm:spPr/>
      <dgm:t>
        <a:bodyPr/>
        <a:lstStyle/>
        <a:p>
          <a:r>
            <a:rPr lang="en-GB" b="0" smtClean="0"/>
            <a:t>Role of the different players</a:t>
          </a:r>
          <a:endParaRPr lang="en-GB" b="0" dirty="0" smtClean="0"/>
        </a:p>
      </dgm:t>
    </dgm:pt>
    <dgm:pt modelId="{A1478CD3-EC16-0247-A3D2-1A3117985620}" type="parTrans" cxnId="{ADD91128-16AF-B94E-B6AE-D6C8BD69C8F8}">
      <dgm:prSet/>
      <dgm:spPr/>
      <dgm:t>
        <a:bodyPr/>
        <a:lstStyle/>
        <a:p>
          <a:endParaRPr lang="fr-FR"/>
        </a:p>
      </dgm:t>
    </dgm:pt>
    <dgm:pt modelId="{592B5E00-A794-184A-AA14-75EDC5517E30}" type="sibTrans" cxnId="{ADD91128-16AF-B94E-B6AE-D6C8BD69C8F8}">
      <dgm:prSet/>
      <dgm:spPr/>
      <dgm:t>
        <a:bodyPr/>
        <a:lstStyle/>
        <a:p>
          <a:endParaRPr lang="fr-FR"/>
        </a:p>
      </dgm:t>
    </dgm:pt>
    <dgm:pt modelId="{19273068-D638-B944-AC32-ABD608B12D86}">
      <dgm:prSet/>
      <dgm:spPr/>
      <dgm:t>
        <a:bodyPr/>
        <a:lstStyle/>
        <a:p>
          <a:r>
            <a:rPr lang="nl-BE" b="0" smtClean="0"/>
            <a:t>Elia products and services</a:t>
          </a:r>
          <a:endParaRPr lang="nl-BE" b="0" dirty="0" smtClean="0"/>
        </a:p>
      </dgm:t>
    </dgm:pt>
    <dgm:pt modelId="{1E5268C4-A986-854B-8D12-512C46B3DC52}" type="parTrans" cxnId="{F7C73B02-E1E3-BA42-9AAC-B66EEA40BB3F}">
      <dgm:prSet/>
      <dgm:spPr/>
      <dgm:t>
        <a:bodyPr/>
        <a:lstStyle/>
        <a:p>
          <a:endParaRPr lang="fr-FR"/>
        </a:p>
      </dgm:t>
    </dgm:pt>
    <dgm:pt modelId="{76E576A8-784D-4443-8B43-DF335D29C9AE}" type="sibTrans" cxnId="{F7C73B02-E1E3-BA42-9AAC-B66EEA40BB3F}">
      <dgm:prSet/>
      <dgm:spPr/>
      <dgm:t>
        <a:bodyPr/>
        <a:lstStyle/>
        <a:p>
          <a:endParaRPr lang="fr-FR"/>
        </a:p>
      </dgm:t>
    </dgm:pt>
    <dgm:pt modelId="{26EEA830-0656-6041-B300-571EAD9D0DA6}">
      <dgm:prSet/>
      <dgm:spPr/>
      <dgm:t>
        <a:bodyPr/>
        <a:lstStyle/>
        <a:p>
          <a:r>
            <a:rPr lang="nl-BE" b="0" dirty="0" smtClean="0"/>
            <a:t>Balancing</a:t>
          </a:r>
          <a:endParaRPr lang="en-GB" b="0" dirty="0" smtClean="0"/>
        </a:p>
      </dgm:t>
    </dgm:pt>
    <dgm:pt modelId="{1D56ADEB-9825-3A46-80BE-3E61A47C691B}" type="parTrans" cxnId="{4389AB2F-3625-EE45-88D2-D6A5F046DCC2}">
      <dgm:prSet/>
      <dgm:spPr/>
      <dgm:t>
        <a:bodyPr/>
        <a:lstStyle/>
        <a:p>
          <a:endParaRPr lang="fr-FR"/>
        </a:p>
      </dgm:t>
    </dgm:pt>
    <dgm:pt modelId="{7E6ADFDD-1EAC-1E4B-AEA7-D1A22560887D}" type="sibTrans" cxnId="{4389AB2F-3625-EE45-88D2-D6A5F046DCC2}">
      <dgm:prSet/>
      <dgm:spPr/>
      <dgm:t>
        <a:bodyPr/>
        <a:lstStyle/>
        <a:p>
          <a:endParaRPr lang="fr-FR"/>
        </a:p>
      </dgm:t>
    </dgm:pt>
    <dgm:pt modelId="{A101B26B-6507-394B-9731-7F56AE676AEA}">
      <dgm:prSet/>
      <dgm:spPr/>
      <dgm:t>
        <a:bodyPr/>
        <a:lstStyle/>
        <a:p>
          <a:r>
            <a:rPr lang="nl-BE" dirty="0" smtClean="0"/>
            <a:t>Other Ancillary Services</a:t>
          </a:r>
          <a:endParaRPr lang="nl-BE" dirty="0" smtClean="0"/>
        </a:p>
      </dgm:t>
    </dgm:pt>
    <dgm:pt modelId="{9EFB425D-384F-B64D-933F-0EBD78ACE0B2}" type="parTrans" cxnId="{072703ED-9A90-C344-AB21-E112B8B9C3E0}">
      <dgm:prSet/>
      <dgm:spPr/>
      <dgm:t>
        <a:bodyPr/>
        <a:lstStyle/>
        <a:p>
          <a:endParaRPr lang="fr-FR"/>
        </a:p>
      </dgm:t>
    </dgm:pt>
    <dgm:pt modelId="{AD483388-8EAC-D747-94CE-BF98D965326E}" type="sibTrans" cxnId="{072703ED-9A90-C344-AB21-E112B8B9C3E0}">
      <dgm:prSet/>
      <dgm:spPr/>
      <dgm:t>
        <a:bodyPr/>
        <a:lstStyle/>
        <a:p>
          <a:endParaRPr lang="fr-FR"/>
        </a:p>
      </dgm:t>
    </dgm:pt>
    <dgm:pt modelId="{82D09355-DDA2-D943-AB7F-A55061BE314D}" type="pres">
      <dgm:prSet presAssocID="{7D0CBB38-00EA-6B45-843D-02FCF7FBD649}" presName="Name0" presStyleCnt="0">
        <dgm:presLayoutVars>
          <dgm:chMax val="7"/>
          <dgm:chPref val="7"/>
          <dgm:dir/>
        </dgm:presLayoutVars>
      </dgm:prSet>
      <dgm:spPr/>
    </dgm:pt>
    <dgm:pt modelId="{DB7CE82B-3FDD-6F43-B90D-27DE5395CA34}" type="pres">
      <dgm:prSet presAssocID="{7D0CBB38-00EA-6B45-843D-02FCF7FBD649}" presName="Name1" presStyleCnt="0"/>
      <dgm:spPr/>
    </dgm:pt>
    <dgm:pt modelId="{B1D56D77-6877-6540-B4E3-09BD4C0FA85B}" type="pres">
      <dgm:prSet presAssocID="{7D0CBB38-00EA-6B45-843D-02FCF7FBD649}" presName="cycle" presStyleCnt="0"/>
      <dgm:spPr/>
    </dgm:pt>
    <dgm:pt modelId="{C0CB4620-2C92-8D4D-BDC8-533F4F998AC6}" type="pres">
      <dgm:prSet presAssocID="{7D0CBB38-00EA-6B45-843D-02FCF7FBD649}" presName="srcNode" presStyleLbl="node1" presStyleIdx="0" presStyleCnt="6"/>
      <dgm:spPr/>
    </dgm:pt>
    <dgm:pt modelId="{0454310C-E36E-4D4D-B589-13ACB67BCB2C}" type="pres">
      <dgm:prSet presAssocID="{7D0CBB38-00EA-6B45-843D-02FCF7FBD649}" presName="conn" presStyleLbl="parChTrans1D2" presStyleIdx="0" presStyleCnt="1"/>
      <dgm:spPr/>
    </dgm:pt>
    <dgm:pt modelId="{342B111C-708D-0F48-8B9F-C7E365701568}" type="pres">
      <dgm:prSet presAssocID="{7D0CBB38-00EA-6B45-843D-02FCF7FBD649}" presName="extraNode" presStyleLbl="node1" presStyleIdx="0" presStyleCnt="6"/>
      <dgm:spPr/>
    </dgm:pt>
    <dgm:pt modelId="{EE201CBD-2610-9249-A8BC-91F7E101C172}" type="pres">
      <dgm:prSet presAssocID="{7D0CBB38-00EA-6B45-843D-02FCF7FBD649}" presName="dstNode" presStyleLbl="node1" presStyleIdx="0" presStyleCnt="6"/>
      <dgm:spPr/>
    </dgm:pt>
    <dgm:pt modelId="{517ACB38-75E4-E647-A522-07262FE61532}" type="pres">
      <dgm:prSet presAssocID="{0E0219D9-0E9D-694C-9969-AA13D497D6EA}" presName="text_1" presStyleLbl="node1" presStyleIdx="0" presStyleCnt="6">
        <dgm:presLayoutVars>
          <dgm:bulletEnabled val="1"/>
        </dgm:presLayoutVars>
      </dgm:prSet>
      <dgm:spPr/>
    </dgm:pt>
    <dgm:pt modelId="{93A4D3E7-F7B4-A44D-9988-A6CE7E7A65F2}" type="pres">
      <dgm:prSet presAssocID="{0E0219D9-0E9D-694C-9969-AA13D497D6EA}" presName="accent_1" presStyleCnt="0"/>
      <dgm:spPr/>
    </dgm:pt>
    <dgm:pt modelId="{DCD4C13C-5CB6-7845-B65F-1AAD6528D673}" type="pres">
      <dgm:prSet presAssocID="{0E0219D9-0E9D-694C-9969-AA13D497D6EA}" presName="accentRepeatNode" presStyleLbl="solidFgAcc1" presStyleIdx="0" presStyleCnt="6"/>
      <dgm:spPr>
        <a:solidFill>
          <a:srgbClr val="F86613"/>
        </a:solidFill>
      </dgm:spPr>
    </dgm:pt>
    <dgm:pt modelId="{FAA83176-D726-4D43-B73F-634E62ADE2CB}" type="pres">
      <dgm:prSet presAssocID="{C99D34CA-FBF1-EF4E-A76D-D324B54A7E84}" presName="text_2" presStyleLbl="node1" presStyleIdx="1" presStyleCnt="6">
        <dgm:presLayoutVars>
          <dgm:bulletEnabled val="1"/>
        </dgm:presLayoutVars>
      </dgm:prSet>
      <dgm:spPr/>
    </dgm:pt>
    <dgm:pt modelId="{CD1CD0E8-2E25-1A49-B53F-4CB83B894D5E}" type="pres">
      <dgm:prSet presAssocID="{C99D34CA-FBF1-EF4E-A76D-D324B54A7E84}" presName="accent_2" presStyleCnt="0"/>
      <dgm:spPr/>
    </dgm:pt>
    <dgm:pt modelId="{C422A338-6BF4-4546-A824-A91FBBAA78DF}" type="pres">
      <dgm:prSet presAssocID="{C99D34CA-FBF1-EF4E-A76D-D324B54A7E84}" presName="accentRepeatNode" presStyleLbl="solidFgAcc1" presStyleIdx="1" presStyleCnt="6"/>
      <dgm:spPr/>
    </dgm:pt>
    <dgm:pt modelId="{2CB1B736-700A-5C4C-922E-E3AB51EF3165}" type="pres">
      <dgm:prSet presAssocID="{E35CC28F-3375-654D-8E98-18B7407AD482}" presName="text_3" presStyleLbl="node1" presStyleIdx="2" presStyleCnt="6">
        <dgm:presLayoutVars>
          <dgm:bulletEnabled val="1"/>
        </dgm:presLayoutVars>
      </dgm:prSet>
      <dgm:spPr/>
    </dgm:pt>
    <dgm:pt modelId="{372F9BC2-F325-4D4E-A9A3-AB45C50146DE}" type="pres">
      <dgm:prSet presAssocID="{E35CC28F-3375-654D-8E98-18B7407AD482}" presName="accent_3" presStyleCnt="0"/>
      <dgm:spPr/>
    </dgm:pt>
    <dgm:pt modelId="{CD7C2830-2972-FC48-9BE5-EB9AB76FC1D9}" type="pres">
      <dgm:prSet presAssocID="{E35CC28F-3375-654D-8E98-18B7407AD482}" presName="accentRepeatNode" presStyleLbl="solidFgAcc1" presStyleIdx="2" presStyleCnt="6"/>
      <dgm:spPr/>
    </dgm:pt>
    <dgm:pt modelId="{430ECF36-2CED-DA4F-B7A6-1472D201F290}" type="pres">
      <dgm:prSet presAssocID="{19273068-D638-B944-AC32-ABD608B12D86}" presName="text_4" presStyleLbl="node1" presStyleIdx="3" presStyleCnt="6">
        <dgm:presLayoutVars>
          <dgm:bulletEnabled val="1"/>
        </dgm:presLayoutVars>
      </dgm:prSet>
      <dgm:spPr/>
    </dgm:pt>
    <dgm:pt modelId="{666F519B-057D-6749-AEFA-D19FA71CA22A}" type="pres">
      <dgm:prSet presAssocID="{19273068-D638-B944-AC32-ABD608B12D86}" presName="accent_4" presStyleCnt="0"/>
      <dgm:spPr/>
    </dgm:pt>
    <dgm:pt modelId="{33861DDA-63DD-6040-9D88-D82DCD0BC336}" type="pres">
      <dgm:prSet presAssocID="{19273068-D638-B944-AC32-ABD608B12D86}" presName="accentRepeatNode" presStyleLbl="solidFgAcc1" presStyleIdx="3" presStyleCnt="6"/>
      <dgm:spPr/>
    </dgm:pt>
    <dgm:pt modelId="{D5612944-04E1-9041-A9FC-056F5A82332B}" type="pres">
      <dgm:prSet presAssocID="{26EEA830-0656-6041-B300-571EAD9D0DA6}" presName="text_5" presStyleLbl="node1" presStyleIdx="4" presStyleCnt="6">
        <dgm:presLayoutVars>
          <dgm:bulletEnabled val="1"/>
        </dgm:presLayoutVars>
      </dgm:prSet>
      <dgm:spPr/>
    </dgm:pt>
    <dgm:pt modelId="{77C4C267-8AE3-DF48-B645-4C73602A0506}" type="pres">
      <dgm:prSet presAssocID="{26EEA830-0656-6041-B300-571EAD9D0DA6}" presName="accent_5" presStyleCnt="0"/>
      <dgm:spPr/>
    </dgm:pt>
    <dgm:pt modelId="{C0B19D7C-51CB-C942-BFAE-04AAF29F6CA1}" type="pres">
      <dgm:prSet presAssocID="{26EEA830-0656-6041-B300-571EAD9D0DA6}" presName="accentRepeatNode" presStyleLbl="solidFgAcc1" presStyleIdx="4" presStyleCnt="6"/>
      <dgm:spPr/>
    </dgm:pt>
    <dgm:pt modelId="{DBDD3987-6B2E-704C-B0E7-3E5F7FFAAAAC}" type="pres">
      <dgm:prSet presAssocID="{A101B26B-6507-394B-9731-7F56AE676AEA}" presName="text_6" presStyleLbl="node1" presStyleIdx="5" presStyleCnt="6">
        <dgm:presLayoutVars>
          <dgm:bulletEnabled val="1"/>
        </dgm:presLayoutVars>
      </dgm:prSet>
      <dgm:spPr/>
    </dgm:pt>
    <dgm:pt modelId="{DAD8EF7D-E71B-4246-9478-FFD9C9510BBD}" type="pres">
      <dgm:prSet presAssocID="{A101B26B-6507-394B-9731-7F56AE676AEA}" presName="accent_6" presStyleCnt="0"/>
      <dgm:spPr/>
    </dgm:pt>
    <dgm:pt modelId="{91BDB3C3-B3AA-1249-8E5B-1EC9F896352D}" type="pres">
      <dgm:prSet presAssocID="{A101B26B-6507-394B-9731-7F56AE676AEA}" presName="accentRepeatNode" presStyleLbl="solidFgAcc1" presStyleIdx="5" presStyleCnt="6"/>
      <dgm:spPr/>
    </dgm:pt>
  </dgm:ptLst>
  <dgm:cxnLst>
    <dgm:cxn modelId="{957BCBCB-8FC3-8748-86F7-38BFA95C60DD}" type="presOf" srcId="{E35CC28F-3375-654D-8E98-18B7407AD482}" destId="{2CB1B736-700A-5C4C-922E-E3AB51EF3165}" srcOrd="0" destOrd="0" presId="urn:microsoft.com/office/officeart/2008/layout/VerticalCurvedList"/>
    <dgm:cxn modelId="{79063238-1C82-354C-B839-8FB023D50D6F}" type="presOf" srcId="{7D0CBB38-00EA-6B45-843D-02FCF7FBD649}" destId="{82D09355-DDA2-D943-AB7F-A55061BE314D}" srcOrd="0" destOrd="0" presId="urn:microsoft.com/office/officeart/2008/layout/VerticalCurvedList"/>
    <dgm:cxn modelId="{BD667891-303B-6C4F-9433-3C59F3B9C9DD}" type="presOf" srcId="{26EEA830-0656-6041-B300-571EAD9D0DA6}" destId="{D5612944-04E1-9041-A9FC-056F5A82332B}" srcOrd="0" destOrd="0" presId="urn:microsoft.com/office/officeart/2008/layout/VerticalCurvedList"/>
    <dgm:cxn modelId="{ADD91128-16AF-B94E-B6AE-D6C8BD69C8F8}" srcId="{7D0CBB38-00EA-6B45-843D-02FCF7FBD649}" destId="{E35CC28F-3375-654D-8E98-18B7407AD482}" srcOrd="2" destOrd="0" parTransId="{A1478CD3-EC16-0247-A3D2-1A3117985620}" sibTransId="{592B5E00-A794-184A-AA14-75EDC5517E30}"/>
    <dgm:cxn modelId="{798465DB-E323-F744-A9CF-A11D5CFCB26E}" type="presOf" srcId="{76092097-6306-E44D-B5F7-EBFA5F31748D}" destId="{0454310C-E36E-4D4D-B589-13ACB67BCB2C}" srcOrd="0" destOrd="0" presId="urn:microsoft.com/office/officeart/2008/layout/VerticalCurvedList"/>
    <dgm:cxn modelId="{9CFE546A-B9E6-1A49-919D-6D3ADF24416B}" srcId="{7D0CBB38-00EA-6B45-843D-02FCF7FBD649}" destId="{0E0219D9-0E9D-694C-9969-AA13D497D6EA}" srcOrd="0" destOrd="0" parTransId="{7F5BF581-FD6A-FE4F-A521-711F3AE05DE3}" sibTransId="{76092097-6306-E44D-B5F7-EBFA5F31748D}"/>
    <dgm:cxn modelId="{4389AB2F-3625-EE45-88D2-D6A5F046DCC2}" srcId="{7D0CBB38-00EA-6B45-843D-02FCF7FBD649}" destId="{26EEA830-0656-6041-B300-571EAD9D0DA6}" srcOrd="4" destOrd="0" parTransId="{1D56ADEB-9825-3A46-80BE-3E61A47C691B}" sibTransId="{7E6ADFDD-1EAC-1E4B-AEA7-D1A22560887D}"/>
    <dgm:cxn modelId="{C86CEDC9-27D9-8141-B57B-412A5B366EB1}" type="presOf" srcId="{0E0219D9-0E9D-694C-9969-AA13D497D6EA}" destId="{517ACB38-75E4-E647-A522-07262FE61532}" srcOrd="0" destOrd="0" presId="urn:microsoft.com/office/officeart/2008/layout/VerticalCurvedList"/>
    <dgm:cxn modelId="{961E7A64-1B6A-3842-9EFE-44F8892D97E0}" type="presOf" srcId="{C99D34CA-FBF1-EF4E-A76D-D324B54A7E84}" destId="{FAA83176-D726-4D43-B73F-634E62ADE2CB}" srcOrd="0" destOrd="0" presId="urn:microsoft.com/office/officeart/2008/layout/VerticalCurvedList"/>
    <dgm:cxn modelId="{D6553759-E902-E14D-BC7E-2DFE230F08AC}" type="presOf" srcId="{19273068-D638-B944-AC32-ABD608B12D86}" destId="{430ECF36-2CED-DA4F-B7A6-1472D201F290}" srcOrd="0" destOrd="0" presId="urn:microsoft.com/office/officeart/2008/layout/VerticalCurvedList"/>
    <dgm:cxn modelId="{072703ED-9A90-C344-AB21-E112B8B9C3E0}" srcId="{7D0CBB38-00EA-6B45-843D-02FCF7FBD649}" destId="{A101B26B-6507-394B-9731-7F56AE676AEA}" srcOrd="5" destOrd="0" parTransId="{9EFB425D-384F-B64D-933F-0EBD78ACE0B2}" sibTransId="{AD483388-8EAC-D747-94CE-BF98D965326E}"/>
    <dgm:cxn modelId="{8848DB16-B0B8-AB49-956B-1CF0BB9035FE}" type="presOf" srcId="{A101B26B-6507-394B-9731-7F56AE676AEA}" destId="{DBDD3987-6B2E-704C-B0E7-3E5F7FFAAAAC}" srcOrd="0" destOrd="0" presId="urn:microsoft.com/office/officeart/2008/layout/VerticalCurvedList"/>
    <dgm:cxn modelId="{0EDCDA82-A37E-7242-89B8-67AECA41CD5B}" srcId="{7D0CBB38-00EA-6B45-843D-02FCF7FBD649}" destId="{C99D34CA-FBF1-EF4E-A76D-D324B54A7E84}" srcOrd="1" destOrd="0" parTransId="{FAAEA621-B6D9-524D-8FCD-17A3C3AB31EC}" sibTransId="{64BD827C-2F46-7A4A-97CE-32B0ACF65620}"/>
    <dgm:cxn modelId="{F7C73B02-E1E3-BA42-9AAC-B66EEA40BB3F}" srcId="{7D0CBB38-00EA-6B45-843D-02FCF7FBD649}" destId="{19273068-D638-B944-AC32-ABD608B12D86}" srcOrd="3" destOrd="0" parTransId="{1E5268C4-A986-854B-8D12-512C46B3DC52}" sibTransId="{76E576A8-784D-4443-8B43-DF335D29C9AE}"/>
    <dgm:cxn modelId="{BB38DDA1-061F-CA44-BD26-13A635B357DC}" type="presParOf" srcId="{82D09355-DDA2-D943-AB7F-A55061BE314D}" destId="{DB7CE82B-3FDD-6F43-B90D-27DE5395CA34}" srcOrd="0" destOrd="0" presId="urn:microsoft.com/office/officeart/2008/layout/VerticalCurvedList"/>
    <dgm:cxn modelId="{5233CD05-7617-AD41-A84F-B9BF9C527E94}" type="presParOf" srcId="{DB7CE82B-3FDD-6F43-B90D-27DE5395CA34}" destId="{B1D56D77-6877-6540-B4E3-09BD4C0FA85B}" srcOrd="0" destOrd="0" presId="urn:microsoft.com/office/officeart/2008/layout/VerticalCurvedList"/>
    <dgm:cxn modelId="{F879D19F-A8B7-1440-9F39-8A679228E6D3}" type="presParOf" srcId="{B1D56D77-6877-6540-B4E3-09BD4C0FA85B}" destId="{C0CB4620-2C92-8D4D-BDC8-533F4F998AC6}" srcOrd="0" destOrd="0" presId="urn:microsoft.com/office/officeart/2008/layout/VerticalCurvedList"/>
    <dgm:cxn modelId="{BCF610CF-593A-2E47-9FE4-F6C0DC849A3D}" type="presParOf" srcId="{B1D56D77-6877-6540-B4E3-09BD4C0FA85B}" destId="{0454310C-E36E-4D4D-B589-13ACB67BCB2C}" srcOrd="1" destOrd="0" presId="urn:microsoft.com/office/officeart/2008/layout/VerticalCurvedList"/>
    <dgm:cxn modelId="{A0929085-A0C4-D248-AAA8-A4A177B16A40}" type="presParOf" srcId="{B1D56D77-6877-6540-B4E3-09BD4C0FA85B}" destId="{342B111C-708D-0F48-8B9F-C7E365701568}" srcOrd="2" destOrd="0" presId="urn:microsoft.com/office/officeart/2008/layout/VerticalCurvedList"/>
    <dgm:cxn modelId="{2DE1BCDF-2F56-434D-B73A-E3F52640E02D}" type="presParOf" srcId="{B1D56D77-6877-6540-B4E3-09BD4C0FA85B}" destId="{EE201CBD-2610-9249-A8BC-91F7E101C172}" srcOrd="3" destOrd="0" presId="urn:microsoft.com/office/officeart/2008/layout/VerticalCurvedList"/>
    <dgm:cxn modelId="{0F12F3F5-9D19-C44B-98B2-38E231472415}" type="presParOf" srcId="{DB7CE82B-3FDD-6F43-B90D-27DE5395CA34}" destId="{517ACB38-75E4-E647-A522-07262FE61532}" srcOrd="1" destOrd="0" presId="urn:microsoft.com/office/officeart/2008/layout/VerticalCurvedList"/>
    <dgm:cxn modelId="{FBABDA06-4701-9840-AE8C-208766EC740A}" type="presParOf" srcId="{DB7CE82B-3FDD-6F43-B90D-27DE5395CA34}" destId="{93A4D3E7-F7B4-A44D-9988-A6CE7E7A65F2}" srcOrd="2" destOrd="0" presId="urn:microsoft.com/office/officeart/2008/layout/VerticalCurvedList"/>
    <dgm:cxn modelId="{6B07CC75-08F4-8346-9356-8EEEF6DF74A7}" type="presParOf" srcId="{93A4D3E7-F7B4-A44D-9988-A6CE7E7A65F2}" destId="{DCD4C13C-5CB6-7845-B65F-1AAD6528D673}" srcOrd="0" destOrd="0" presId="urn:microsoft.com/office/officeart/2008/layout/VerticalCurvedList"/>
    <dgm:cxn modelId="{0BFCB759-6570-0F4D-825F-9EBBCAD5035D}" type="presParOf" srcId="{DB7CE82B-3FDD-6F43-B90D-27DE5395CA34}" destId="{FAA83176-D726-4D43-B73F-634E62ADE2CB}" srcOrd="3" destOrd="0" presId="urn:microsoft.com/office/officeart/2008/layout/VerticalCurvedList"/>
    <dgm:cxn modelId="{811824CE-338D-A047-9B1E-26008325C029}" type="presParOf" srcId="{DB7CE82B-3FDD-6F43-B90D-27DE5395CA34}" destId="{CD1CD0E8-2E25-1A49-B53F-4CB83B894D5E}" srcOrd="4" destOrd="0" presId="urn:microsoft.com/office/officeart/2008/layout/VerticalCurvedList"/>
    <dgm:cxn modelId="{29C27AAB-01A1-1146-B28E-20A937B88669}" type="presParOf" srcId="{CD1CD0E8-2E25-1A49-B53F-4CB83B894D5E}" destId="{C422A338-6BF4-4546-A824-A91FBBAA78DF}" srcOrd="0" destOrd="0" presId="urn:microsoft.com/office/officeart/2008/layout/VerticalCurvedList"/>
    <dgm:cxn modelId="{A391F5EA-B260-9C44-94D0-A9B85616FA23}" type="presParOf" srcId="{DB7CE82B-3FDD-6F43-B90D-27DE5395CA34}" destId="{2CB1B736-700A-5C4C-922E-E3AB51EF3165}" srcOrd="5" destOrd="0" presId="urn:microsoft.com/office/officeart/2008/layout/VerticalCurvedList"/>
    <dgm:cxn modelId="{8C653A38-15C3-9546-9238-24469AD6E274}" type="presParOf" srcId="{DB7CE82B-3FDD-6F43-B90D-27DE5395CA34}" destId="{372F9BC2-F325-4D4E-A9A3-AB45C50146DE}" srcOrd="6" destOrd="0" presId="urn:microsoft.com/office/officeart/2008/layout/VerticalCurvedList"/>
    <dgm:cxn modelId="{12FF1BF0-7E65-3E46-A1D2-A781785A4D71}" type="presParOf" srcId="{372F9BC2-F325-4D4E-A9A3-AB45C50146DE}" destId="{CD7C2830-2972-FC48-9BE5-EB9AB76FC1D9}" srcOrd="0" destOrd="0" presId="urn:microsoft.com/office/officeart/2008/layout/VerticalCurvedList"/>
    <dgm:cxn modelId="{869CF7D2-2774-CE4B-837F-B16A073E6E6F}" type="presParOf" srcId="{DB7CE82B-3FDD-6F43-B90D-27DE5395CA34}" destId="{430ECF36-2CED-DA4F-B7A6-1472D201F290}" srcOrd="7" destOrd="0" presId="urn:microsoft.com/office/officeart/2008/layout/VerticalCurvedList"/>
    <dgm:cxn modelId="{FE656B16-EF49-5B47-B86A-224EA15A82BD}" type="presParOf" srcId="{DB7CE82B-3FDD-6F43-B90D-27DE5395CA34}" destId="{666F519B-057D-6749-AEFA-D19FA71CA22A}" srcOrd="8" destOrd="0" presId="urn:microsoft.com/office/officeart/2008/layout/VerticalCurvedList"/>
    <dgm:cxn modelId="{A8BF01CB-67CD-E04A-A512-FEB2BBF871E7}" type="presParOf" srcId="{666F519B-057D-6749-AEFA-D19FA71CA22A}" destId="{33861DDA-63DD-6040-9D88-D82DCD0BC336}" srcOrd="0" destOrd="0" presId="urn:microsoft.com/office/officeart/2008/layout/VerticalCurvedList"/>
    <dgm:cxn modelId="{FD1D1C20-88E4-0146-AA2D-D05088859E4C}" type="presParOf" srcId="{DB7CE82B-3FDD-6F43-B90D-27DE5395CA34}" destId="{D5612944-04E1-9041-A9FC-056F5A82332B}" srcOrd="9" destOrd="0" presId="urn:microsoft.com/office/officeart/2008/layout/VerticalCurvedList"/>
    <dgm:cxn modelId="{C8E1F08C-22CA-1641-AB18-B87F13BF9307}" type="presParOf" srcId="{DB7CE82B-3FDD-6F43-B90D-27DE5395CA34}" destId="{77C4C267-8AE3-DF48-B645-4C73602A0506}" srcOrd="10" destOrd="0" presId="urn:microsoft.com/office/officeart/2008/layout/VerticalCurvedList"/>
    <dgm:cxn modelId="{78C46A11-2898-D141-85C5-D7FBFEA5A702}" type="presParOf" srcId="{77C4C267-8AE3-DF48-B645-4C73602A0506}" destId="{C0B19D7C-51CB-C942-BFAE-04AAF29F6CA1}" srcOrd="0" destOrd="0" presId="urn:microsoft.com/office/officeart/2008/layout/VerticalCurvedList"/>
    <dgm:cxn modelId="{9D441888-AF09-8F41-ADAE-9048C450093E}" type="presParOf" srcId="{DB7CE82B-3FDD-6F43-B90D-27DE5395CA34}" destId="{DBDD3987-6B2E-704C-B0E7-3E5F7FFAAAAC}" srcOrd="11" destOrd="0" presId="urn:microsoft.com/office/officeart/2008/layout/VerticalCurvedList"/>
    <dgm:cxn modelId="{AAF692CD-22F8-1648-83EA-3976BBC48BA4}" type="presParOf" srcId="{DB7CE82B-3FDD-6F43-B90D-27DE5395CA34}" destId="{DAD8EF7D-E71B-4246-9478-FFD9C9510BBD}" srcOrd="12" destOrd="0" presId="urn:microsoft.com/office/officeart/2008/layout/VerticalCurvedList"/>
    <dgm:cxn modelId="{8EB9712D-4AD2-174A-9A5F-977188C12332}" type="presParOf" srcId="{DAD8EF7D-E71B-4246-9478-FFD9C9510BBD}" destId="{91BDB3C3-B3AA-1249-8E5B-1EC9F89635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CBB38-00EA-6B45-843D-02FCF7FBD64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0E0219D9-0E9D-694C-9969-AA13D497D6EA}">
      <dgm:prSet/>
      <dgm:spPr/>
      <dgm:t>
        <a:bodyPr/>
        <a:lstStyle/>
        <a:p>
          <a:r>
            <a:rPr lang="en-GB" b="0" smtClean="0"/>
            <a:t>Elia Group</a:t>
          </a:r>
          <a:endParaRPr lang="en-GB" b="0" dirty="0" smtClean="0"/>
        </a:p>
      </dgm:t>
    </dgm:pt>
    <dgm:pt modelId="{7F5BF581-FD6A-FE4F-A521-711F3AE05DE3}" type="parTrans" cxnId="{9CFE546A-B9E6-1A49-919D-6D3ADF24416B}">
      <dgm:prSet/>
      <dgm:spPr/>
      <dgm:t>
        <a:bodyPr/>
        <a:lstStyle/>
        <a:p>
          <a:endParaRPr lang="fr-FR"/>
        </a:p>
      </dgm:t>
    </dgm:pt>
    <dgm:pt modelId="{76092097-6306-E44D-B5F7-EBFA5F31748D}" type="sibTrans" cxnId="{9CFE546A-B9E6-1A49-919D-6D3ADF24416B}">
      <dgm:prSet/>
      <dgm:spPr/>
      <dgm:t>
        <a:bodyPr/>
        <a:lstStyle/>
        <a:p>
          <a:endParaRPr lang="fr-FR"/>
        </a:p>
      </dgm:t>
    </dgm:pt>
    <dgm:pt modelId="{C99D34CA-FBF1-EF4E-A76D-D324B54A7E84}">
      <dgm:prSet/>
      <dgm:spPr/>
      <dgm:t>
        <a:bodyPr/>
        <a:lstStyle/>
        <a:p>
          <a:r>
            <a:rPr lang="en-GB" b="0" smtClean="0"/>
            <a:t>Electricity market</a:t>
          </a:r>
          <a:endParaRPr lang="en-GB" b="0" dirty="0" smtClean="0"/>
        </a:p>
      </dgm:t>
    </dgm:pt>
    <dgm:pt modelId="{FAAEA621-B6D9-524D-8FCD-17A3C3AB31EC}" type="parTrans" cxnId="{0EDCDA82-A37E-7242-89B8-67AECA41CD5B}">
      <dgm:prSet/>
      <dgm:spPr/>
      <dgm:t>
        <a:bodyPr/>
        <a:lstStyle/>
        <a:p>
          <a:endParaRPr lang="fr-FR"/>
        </a:p>
      </dgm:t>
    </dgm:pt>
    <dgm:pt modelId="{64BD827C-2F46-7A4A-97CE-32B0ACF65620}" type="sibTrans" cxnId="{0EDCDA82-A37E-7242-89B8-67AECA41CD5B}">
      <dgm:prSet/>
      <dgm:spPr/>
      <dgm:t>
        <a:bodyPr/>
        <a:lstStyle/>
        <a:p>
          <a:endParaRPr lang="fr-FR"/>
        </a:p>
      </dgm:t>
    </dgm:pt>
    <dgm:pt modelId="{E35CC28F-3375-654D-8E98-18B7407AD482}">
      <dgm:prSet/>
      <dgm:spPr/>
      <dgm:t>
        <a:bodyPr/>
        <a:lstStyle/>
        <a:p>
          <a:r>
            <a:rPr lang="en-GB" b="0" smtClean="0"/>
            <a:t>Role of the different players</a:t>
          </a:r>
          <a:endParaRPr lang="en-GB" b="0" dirty="0" smtClean="0"/>
        </a:p>
      </dgm:t>
    </dgm:pt>
    <dgm:pt modelId="{A1478CD3-EC16-0247-A3D2-1A3117985620}" type="parTrans" cxnId="{ADD91128-16AF-B94E-B6AE-D6C8BD69C8F8}">
      <dgm:prSet/>
      <dgm:spPr/>
      <dgm:t>
        <a:bodyPr/>
        <a:lstStyle/>
        <a:p>
          <a:endParaRPr lang="fr-FR"/>
        </a:p>
      </dgm:t>
    </dgm:pt>
    <dgm:pt modelId="{592B5E00-A794-184A-AA14-75EDC5517E30}" type="sibTrans" cxnId="{ADD91128-16AF-B94E-B6AE-D6C8BD69C8F8}">
      <dgm:prSet/>
      <dgm:spPr/>
      <dgm:t>
        <a:bodyPr/>
        <a:lstStyle/>
        <a:p>
          <a:endParaRPr lang="fr-FR"/>
        </a:p>
      </dgm:t>
    </dgm:pt>
    <dgm:pt modelId="{19273068-D638-B944-AC32-ABD608B12D86}">
      <dgm:prSet/>
      <dgm:spPr/>
      <dgm:t>
        <a:bodyPr/>
        <a:lstStyle/>
        <a:p>
          <a:r>
            <a:rPr lang="nl-BE" b="0" smtClean="0"/>
            <a:t>Elia products and services</a:t>
          </a:r>
          <a:endParaRPr lang="nl-BE" b="0" dirty="0" smtClean="0"/>
        </a:p>
      </dgm:t>
    </dgm:pt>
    <dgm:pt modelId="{1E5268C4-A986-854B-8D12-512C46B3DC52}" type="parTrans" cxnId="{F7C73B02-E1E3-BA42-9AAC-B66EEA40BB3F}">
      <dgm:prSet/>
      <dgm:spPr/>
      <dgm:t>
        <a:bodyPr/>
        <a:lstStyle/>
        <a:p>
          <a:endParaRPr lang="fr-FR"/>
        </a:p>
      </dgm:t>
    </dgm:pt>
    <dgm:pt modelId="{76E576A8-784D-4443-8B43-DF335D29C9AE}" type="sibTrans" cxnId="{F7C73B02-E1E3-BA42-9AAC-B66EEA40BB3F}">
      <dgm:prSet/>
      <dgm:spPr/>
      <dgm:t>
        <a:bodyPr/>
        <a:lstStyle/>
        <a:p>
          <a:endParaRPr lang="fr-FR"/>
        </a:p>
      </dgm:t>
    </dgm:pt>
    <dgm:pt modelId="{26EEA830-0656-6041-B300-571EAD9D0DA6}">
      <dgm:prSet/>
      <dgm:spPr/>
      <dgm:t>
        <a:bodyPr/>
        <a:lstStyle/>
        <a:p>
          <a:r>
            <a:rPr lang="nl-BE" b="0" dirty="0" smtClean="0"/>
            <a:t>Balancing</a:t>
          </a:r>
          <a:endParaRPr lang="en-GB" b="0" dirty="0" smtClean="0"/>
        </a:p>
      </dgm:t>
    </dgm:pt>
    <dgm:pt modelId="{1D56ADEB-9825-3A46-80BE-3E61A47C691B}" type="parTrans" cxnId="{4389AB2F-3625-EE45-88D2-D6A5F046DCC2}">
      <dgm:prSet/>
      <dgm:spPr/>
      <dgm:t>
        <a:bodyPr/>
        <a:lstStyle/>
        <a:p>
          <a:endParaRPr lang="fr-FR"/>
        </a:p>
      </dgm:t>
    </dgm:pt>
    <dgm:pt modelId="{7E6ADFDD-1EAC-1E4B-AEA7-D1A22560887D}" type="sibTrans" cxnId="{4389AB2F-3625-EE45-88D2-D6A5F046DCC2}">
      <dgm:prSet/>
      <dgm:spPr/>
      <dgm:t>
        <a:bodyPr/>
        <a:lstStyle/>
        <a:p>
          <a:endParaRPr lang="fr-FR"/>
        </a:p>
      </dgm:t>
    </dgm:pt>
    <dgm:pt modelId="{A101B26B-6507-394B-9731-7F56AE676AEA}">
      <dgm:prSet/>
      <dgm:spPr/>
      <dgm:t>
        <a:bodyPr/>
        <a:lstStyle/>
        <a:p>
          <a:r>
            <a:rPr lang="nl-BE" dirty="0" smtClean="0"/>
            <a:t>Other Ancillary Services</a:t>
          </a:r>
          <a:endParaRPr lang="nl-BE" dirty="0" smtClean="0"/>
        </a:p>
      </dgm:t>
    </dgm:pt>
    <dgm:pt modelId="{9EFB425D-384F-B64D-933F-0EBD78ACE0B2}" type="parTrans" cxnId="{072703ED-9A90-C344-AB21-E112B8B9C3E0}">
      <dgm:prSet/>
      <dgm:spPr/>
      <dgm:t>
        <a:bodyPr/>
        <a:lstStyle/>
        <a:p>
          <a:endParaRPr lang="fr-FR"/>
        </a:p>
      </dgm:t>
    </dgm:pt>
    <dgm:pt modelId="{AD483388-8EAC-D747-94CE-BF98D965326E}" type="sibTrans" cxnId="{072703ED-9A90-C344-AB21-E112B8B9C3E0}">
      <dgm:prSet/>
      <dgm:spPr/>
      <dgm:t>
        <a:bodyPr/>
        <a:lstStyle/>
        <a:p>
          <a:endParaRPr lang="fr-FR"/>
        </a:p>
      </dgm:t>
    </dgm:pt>
    <dgm:pt modelId="{82D09355-DDA2-D943-AB7F-A55061BE314D}" type="pres">
      <dgm:prSet presAssocID="{7D0CBB38-00EA-6B45-843D-02FCF7FBD649}" presName="Name0" presStyleCnt="0">
        <dgm:presLayoutVars>
          <dgm:chMax val="7"/>
          <dgm:chPref val="7"/>
          <dgm:dir/>
        </dgm:presLayoutVars>
      </dgm:prSet>
      <dgm:spPr/>
    </dgm:pt>
    <dgm:pt modelId="{DB7CE82B-3FDD-6F43-B90D-27DE5395CA34}" type="pres">
      <dgm:prSet presAssocID="{7D0CBB38-00EA-6B45-843D-02FCF7FBD649}" presName="Name1" presStyleCnt="0"/>
      <dgm:spPr/>
    </dgm:pt>
    <dgm:pt modelId="{B1D56D77-6877-6540-B4E3-09BD4C0FA85B}" type="pres">
      <dgm:prSet presAssocID="{7D0CBB38-00EA-6B45-843D-02FCF7FBD649}" presName="cycle" presStyleCnt="0"/>
      <dgm:spPr/>
    </dgm:pt>
    <dgm:pt modelId="{C0CB4620-2C92-8D4D-BDC8-533F4F998AC6}" type="pres">
      <dgm:prSet presAssocID="{7D0CBB38-00EA-6B45-843D-02FCF7FBD649}" presName="srcNode" presStyleLbl="node1" presStyleIdx="0" presStyleCnt="6"/>
      <dgm:spPr/>
    </dgm:pt>
    <dgm:pt modelId="{0454310C-E36E-4D4D-B589-13ACB67BCB2C}" type="pres">
      <dgm:prSet presAssocID="{7D0CBB38-00EA-6B45-843D-02FCF7FBD649}" presName="conn" presStyleLbl="parChTrans1D2" presStyleIdx="0" presStyleCnt="1"/>
      <dgm:spPr/>
    </dgm:pt>
    <dgm:pt modelId="{342B111C-708D-0F48-8B9F-C7E365701568}" type="pres">
      <dgm:prSet presAssocID="{7D0CBB38-00EA-6B45-843D-02FCF7FBD649}" presName="extraNode" presStyleLbl="node1" presStyleIdx="0" presStyleCnt="6"/>
      <dgm:spPr/>
    </dgm:pt>
    <dgm:pt modelId="{EE201CBD-2610-9249-A8BC-91F7E101C172}" type="pres">
      <dgm:prSet presAssocID="{7D0CBB38-00EA-6B45-843D-02FCF7FBD649}" presName="dstNode" presStyleLbl="node1" presStyleIdx="0" presStyleCnt="6"/>
      <dgm:spPr/>
    </dgm:pt>
    <dgm:pt modelId="{517ACB38-75E4-E647-A522-07262FE61532}" type="pres">
      <dgm:prSet presAssocID="{0E0219D9-0E9D-694C-9969-AA13D497D6EA}" presName="text_1" presStyleLbl="node1" presStyleIdx="0" presStyleCnt="6">
        <dgm:presLayoutVars>
          <dgm:bulletEnabled val="1"/>
        </dgm:presLayoutVars>
      </dgm:prSet>
      <dgm:spPr/>
    </dgm:pt>
    <dgm:pt modelId="{93A4D3E7-F7B4-A44D-9988-A6CE7E7A65F2}" type="pres">
      <dgm:prSet presAssocID="{0E0219D9-0E9D-694C-9969-AA13D497D6EA}" presName="accent_1" presStyleCnt="0"/>
      <dgm:spPr/>
    </dgm:pt>
    <dgm:pt modelId="{DCD4C13C-5CB6-7845-B65F-1AAD6528D673}" type="pres">
      <dgm:prSet presAssocID="{0E0219D9-0E9D-694C-9969-AA13D497D6EA}" presName="accentRepeatNode" presStyleLbl="solidFgAcc1" presStyleIdx="0" presStyleCnt="6"/>
      <dgm:spPr/>
    </dgm:pt>
    <dgm:pt modelId="{FAA83176-D726-4D43-B73F-634E62ADE2CB}" type="pres">
      <dgm:prSet presAssocID="{C99D34CA-FBF1-EF4E-A76D-D324B54A7E84}" presName="text_2" presStyleLbl="node1" presStyleIdx="1" presStyleCnt="6">
        <dgm:presLayoutVars>
          <dgm:bulletEnabled val="1"/>
        </dgm:presLayoutVars>
      </dgm:prSet>
      <dgm:spPr/>
    </dgm:pt>
    <dgm:pt modelId="{CD1CD0E8-2E25-1A49-B53F-4CB83B894D5E}" type="pres">
      <dgm:prSet presAssocID="{C99D34CA-FBF1-EF4E-A76D-D324B54A7E84}" presName="accent_2" presStyleCnt="0"/>
      <dgm:spPr/>
    </dgm:pt>
    <dgm:pt modelId="{C422A338-6BF4-4546-A824-A91FBBAA78DF}" type="pres">
      <dgm:prSet presAssocID="{C99D34CA-FBF1-EF4E-A76D-D324B54A7E84}" presName="accentRepeatNode" presStyleLbl="solidFgAcc1" presStyleIdx="1" presStyleCnt="6"/>
      <dgm:spPr>
        <a:solidFill>
          <a:srgbClr val="F86613"/>
        </a:solidFill>
      </dgm:spPr>
    </dgm:pt>
    <dgm:pt modelId="{2CB1B736-700A-5C4C-922E-E3AB51EF3165}" type="pres">
      <dgm:prSet presAssocID="{E35CC28F-3375-654D-8E98-18B7407AD482}" presName="text_3" presStyleLbl="node1" presStyleIdx="2" presStyleCnt="6">
        <dgm:presLayoutVars>
          <dgm:bulletEnabled val="1"/>
        </dgm:presLayoutVars>
      </dgm:prSet>
      <dgm:spPr/>
    </dgm:pt>
    <dgm:pt modelId="{372F9BC2-F325-4D4E-A9A3-AB45C50146DE}" type="pres">
      <dgm:prSet presAssocID="{E35CC28F-3375-654D-8E98-18B7407AD482}" presName="accent_3" presStyleCnt="0"/>
      <dgm:spPr/>
    </dgm:pt>
    <dgm:pt modelId="{CD7C2830-2972-FC48-9BE5-EB9AB76FC1D9}" type="pres">
      <dgm:prSet presAssocID="{E35CC28F-3375-654D-8E98-18B7407AD482}" presName="accentRepeatNode" presStyleLbl="solidFgAcc1" presStyleIdx="2" presStyleCnt="6"/>
      <dgm:spPr/>
    </dgm:pt>
    <dgm:pt modelId="{430ECF36-2CED-DA4F-B7A6-1472D201F290}" type="pres">
      <dgm:prSet presAssocID="{19273068-D638-B944-AC32-ABD608B12D86}" presName="text_4" presStyleLbl="node1" presStyleIdx="3" presStyleCnt="6">
        <dgm:presLayoutVars>
          <dgm:bulletEnabled val="1"/>
        </dgm:presLayoutVars>
      </dgm:prSet>
      <dgm:spPr/>
    </dgm:pt>
    <dgm:pt modelId="{666F519B-057D-6749-AEFA-D19FA71CA22A}" type="pres">
      <dgm:prSet presAssocID="{19273068-D638-B944-AC32-ABD608B12D86}" presName="accent_4" presStyleCnt="0"/>
      <dgm:spPr/>
    </dgm:pt>
    <dgm:pt modelId="{33861DDA-63DD-6040-9D88-D82DCD0BC336}" type="pres">
      <dgm:prSet presAssocID="{19273068-D638-B944-AC32-ABD608B12D86}" presName="accentRepeatNode" presStyleLbl="solidFgAcc1" presStyleIdx="3" presStyleCnt="6"/>
      <dgm:spPr/>
    </dgm:pt>
    <dgm:pt modelId="{D5612944-04E1-9041-A9FC-056F5A82332B}" type="pres">
      <dgm:prSet presAssocID="{26EEA830-0656-6041-B300-571EAD9D0DA6}" presName="text_5" presStyleLbl="node1" presStyleIdx="4" presStyleCnt="6">
        <dgm:presLayoutVars>
          <dgm:bulletEnabled val="1"/>
        </dgm:presLayoutVars>
      </dgm:prSet>
      <dgm:spPr/>
    </dgm:pt>
    <dgm:pt modelId="{77C4C267-8AE3-DF48-B645-4C73602A0506}" type="pres">
      <dgm:prSet presAssocID="{26EEA830-0656-6041-B300-571EAD9D0DA6}" presName="accent_5" presStyleCnt="0"/>
      <dgm:spPr/>
    </dgm:pt>
    <dgm:pt modelId="{C0B19D7C-51CB-C942-BFAE-04AAF29F6CA1}" type="pres">
      <dgm:prSet presAssocID="{26EEA830-0656-6041-B300-571EAD9D0DA6}" presName="accentRepeatNode" presStyleLbl="solidFgAcc1" presStyleIdx="4" presStyleCnt="6"/>
      <dgm:spPr/>
    </dgm:pt>
    <dgm:pt modelId="{DBDD3987-6B2E-704C-B0E7-3E5F7FFAAAAC}" type="pres">
      <dgm:prSet presAssocID="{A101B26B-6507-394B-9731-7F56AE676AEA}" presName="text_6" presStyleLbl="node1" presStyleIdx="5" presStyleCnt="6">
        <dgm:presLayoutVars>
          <dgm:bulletEnabled val="1"/>
        </dgm:presLayoutVars>
      </dgm:prSet>
      <dgm:spPr/>
    </dgm:pt>
    <dgm:pt modelId="{DAD8EF7D-E71B-4246-9478-FFD9C9510BBD}" type="pres">
      <dgm:prSet presAssocID="{A101B26B-6507-394B-9731-7F56AE676AEA}" presName="accent_6" presStyleCnt="0"/>
      <dgm:spPr/>
    </dgm:pt>
    <dgm:pt modelId="{91BDB3C3-B3AA-1249-8E5B-1EC9F896352D}" type="pres">
      <dgm:prSet presAssocID="{A101B26B-6507-394B-9731-7F56AE676AEA}" presName="accentRepeatNode" presStyleLbl="solidFgAcc1" presStyleIdx="5" presStyleCnt="6"/>
      <dgm:spPr/>
    </dgm:pt>
  </dgm:ptLst>
  <dgm:cxnLst>
    <dgm:cxn modelId="{ADD91128-16AF-B94E-B6AE-D6C8BD69C8F8}" srcId="{7D0CBB38-00EA-6B45-843D-02FCF7FBD649}" destId="{E35CC28F-3375-654D-8E98-18B7407AD482}" srcOrd="2" destOrd="0" parTransId="{A1478CD3-EC16-0247-A3D2-1A3117985620}" sibTransId="{592B5E00-A794-184A-AA14-75EDC5517E30}"/>
    <dgm:cxn modelId="{9CFE546A-B9E6-1A49-919D-6D3ADF24416B}" srcId="{7D0CBB38-00EA-6B45-843D-02FCF7FBD649}" destId="{0E0219D9-0E9D-694C-9969-AA13D497D6EA}" srcOrd="0" destOrd="0" parTransId="{7F5BF581-FD6A-FE4F-A521-711F3AE05DE3}" sibTransId="{76092097-6306-E44D-B5F7-EBFA5F31748D}"/>
    <dgm:cxn modelId="{D930E87E-3EEC-3943-98DD-7E7D36816A5A}" type="presOf" srcId="{C99D34CA-FBF1-EF4E-A76D-D324B54A7E84}" destId="{FAA83176-D726-4D43-B73F-634E62ADE2CB}" srcOrd="0" destOrd="0" presId="urn:microsoft.com/office/officeart/2008/layout/VerticalCurvedList"/>
    <dgm:cxn modelId="{28A5591A-9C44-1A43-A9BA-B56737DFBD12}" type="presOf" srcId="{76092097-6306-E44D-B5F7-EBFA5F31748D}" destId="{0454310C-E36E-4D4D-B589-13ACB67BCB2C}" srcOrd="0" destOrd="0" presId="urn:microsoft.com/office/officeart/2008/layout/VerticalCurvedList"/>
    <dgm:cxn modelId="{4389AB2F-3625-EE45-88D2-D6A5F046DCC2}" srcId="{7D0CBB38-00EA-6B45-843D-02FCF7FBD649}" destId="{26EEA830-0656-6041-B300-571EAD9D0DA6}" srcOrd="4" destOrd="0" parTransId="{1D56ADEB-9825-3A46-80BE-3E61A47C691B}" sibTransId="{7E6ADFDD-1EAC-1E4B-AEA7-D1A22560887D}"/>
    <dgm:cxn modelId="{D466D30C-FB79-7744-908E-B81A088856F3}" type="presOf" srcId="{A101B26B-6507-394B-9731-7F56AE676AEA}" destId="{DBDD3987-6B2E-704C-B0E7-3E5F7FFAAAAC}" srcOrd="0" destOrd="0" presId="urn:microsoft.com/office/officeart/2008/layout/VerticalCurvedList"/>
    <dgm:cxn modelId="{59622BD8-64DE-0241-8D1F-335BD8B0809B}" type="presOf" srcId="{26EEA830-0656-6041-B300-571EAD9D0DA6}" destId="{D5612944-04E1-9041-A9FC-056F5A82332B}" srcOrd="0" destOrd="0" presId="urn:microsoft.com/office/officeart/2008/layout/VerticalCurvedList"/>
    <dgm:cxn modelId="{072703ED-9A90-C344-AB21-E112B8B9C3E0}" srcId="{7D0CBB38-00EA-6B45-843D-02FCF7FBD649}" destId="{A101B26B-6507-394B-9731-7F56AE676AEA}" srcOrd="5" destOrd="0" parTransId="{9EFB425D-384F-B64D-933F-0EBD78ACE0B2}" sibTransId="{AD483388-8EAC-D747-94CE-BF98D965326E}"/>
    <dgm:cxn modelId="{DD9EBA4D-82CC-794A-93DF-4C5EECB129D9}" type="presOf" srcId="{0E0219D9-0E9D-694C-9969-AA13D497D6EA}" destId="{517ACB38-75E4-E647-A522-07262FE61532}" srcOrd="0" destOrd="0" presId="urn:microsoft.com/office/officeart/2008/layout/VerticalCurvedList"/>
    <dgm:cxn modelId="{0EDCDA82-A37E-7242-89B8-67AECA41CD5B}" srcId="{7D0CBB38-00EA-6B45-843D-02FCF7FBD649}" destId="{C99D34CA-FBF1-EF4E-A76D-D324B54A7E84}" srcOrd="1" destOrd="0" parTransId="{FAAEA621-B6D9-524D-8FCD-17A3C3AB31EC}" sibTransId="{64BD827C-2F46-7A4A-97CE-32B0ACF65620}"/>
    <dgm:cxn modelId="{EB6222D4-E993-6747-9396-9E6B40A581B8}" type="presOf" srcId="{E35CC28F-3375-654D-8E98-18B7407AD482}" destId="{2CB1B736-700A-5C4C-922E-E3AB51EF3165}" srcOrd="0" destOrd="0" presId="urn:microsoft.com/office/officeart/2008/layout/VerticalCurvedList"/>
    <dgm:cxn modelId="{F7C73B02-E1E3-BA42-9AAC-B66EEA40BB3F}" srcId="{7D0CBB38-00EA-6B45-843D-02FCF7FBD649}" destId="{19273068-D638-B944-AC32-ABD608B12D86}" srcOrd="3" destOrd="0" parTransId="{1E5268C4-A986-854B-8D12-512C46B3DC52}" sibTransId="{76E576A8-784D-4443-8B43-DF335D29C9AE}"/>
    <dgm:cxn modelId="{5B822970-1E4A-3B47-A476-7556C47E98F6}" type="presOf" srcId="{19273068-D638-B944-AC32-ABD608B12D86}" destId="{430ECF36-2CED-DA4F-B7A6-1472D201F290}" srcOrd="0" destOrd="0" presId="urn:microsoft.com/office/officeart/2008/layout/VerticalCurvedList"/>
    <dgm:cxn modelId="{2A842CEE-C5C8-4148-B353-F87E9D1758E7}" type="presOf" srcId="{7D0CBB38-00EA-6B45-843D-02FCF7FBD649}" destId="{82D09355-DDA2-D943-AB7F-A55061BE314D}" srcOrd="0" destOrd="0" presId="urn:microsoft.com/office/officeart/2008/layout/VerticalCurvedList"/>
    <dgm:cxn modelId="{E2C45F90-FF01-5B4D-915E-D17AD0A4687A}" type="presParOf" srcId="{82D09355-DDA2-D943-AB7F-A55061BE314D}" destId="{DB7CE82B-3FDD-6F43-B90D-27DE5395CA34}" srcOrd="0" destOrd="0" presId="urn:microsoft.com/office/officeart/2008/layout/VerticalCurvedList"/>
    <dgm:cxn modelId="{4DC77EF4-2389-1C44-AAE4-1BBE87C0968C}" type="presParOf" srcId="{DB7CE82B-3FDD-6F43-B90D-27DE5395CA34}" destId="{B1D56D77-6877-6540-B4E3-09BD4C0FA85B}" srcOrd="0" destOrd="0" presId="urn:microsoft.com/office/officeart/2008/layout/VerticalCurvedList"/>
    <dgm:cxn modelId="{A42DBA3F-5691-0944-A2F7-F5E669BDAF14}" type="presParOf" srcId="{B1D56D77-6877-6540-B4E3-09BD4C0FA85B}" destId="{C0CB4620-2C92-8D4D-BDC8-533F4F998AC6}" srcOrd="0" destOrd="0" presId="urn:microsoft.com/office/officeart/2008/layout/VerticalCurvedList"/>
    <dgm:cxn modelId="{0777AF2B-B6AD-C14E-912B-4BED1CE067B3}" type="presParOf" srcId="{B1D56D77-6877-6540-B4E3-09BD4C0FA85B}" destId="{0454310C-E36E-4D4D-B589-13ACB67BCB2C}" srcOrd="1" destOrd="0" presId="urn:microsoft.com/office/officeart/2008/layout/VerticalCurvedList"/>
    <dgm:cxn modelId="{4295F780-F69F-EC42-A090-97C576A07417}" type="presParOf" srcId="{B1D56D77-6877-6540-B4E3-09BD4C0FA85B}" destId="{342B111C-708D-0F48-8B9F-C7E365701568}" srcOrd="2" destOrd="0" presId="urn:microsoft.com/office/officeart/2008/layout/VerticalCurvedList"/>
    <dgm:cxn modelId="{56A7D386-C896-8B44-8815-6D8C7101CD12}" type="presParOf" srcId="{B1D56D77-6877-6540-B4E3-09BD4C0FA85B}" destId="{EE201CBD-2610-9249-A8BC-91F7E101C172}" srcOrd="3" destOrd="0" presId="urn:microsoft.com/office/officeart/2008/layout/VerticalCurvedList"/>
    <dgm:cxn modelId="{BB849206-FFF1-D54F-943C-9A2F37779D8E}" type="presParOf" srcId="{DB7CE82B-3FDD-6F43-B90D-27DE5395CA34}" destId="{517ACB38-75E4-E647-A522-07262FE61532}" srcOrd="1" destOrd="0" presId="urn:microsoft.com/office/officeart/2008/layout/VerticalCurvedList"/>
    <dgm:cxn modelId="{D35694AE-D533-7645-8EAF-51507A7B01EE}" type="presParOf" srcId="{DB7CE82B-3FDD-6F43-B90D-27DE5395CA34}" destId="{93A4D3E7-F7B4-A44D-9988-A6CE7E7A65F2}" srcOrd="2" destOrd="0" presId="urn:microsoft.com/office/officeart/2008/layout/VerticalCurvedList"/>
    <dgm:cxn modelId="{7DC8646E-884E-F94F-A991-938C7A8DC872}" type="presParOf" srcId="{93A4D3E7-F7B4-A44D-9988-A6CE7E7A65F2}" destId="{DCD4C13C-5CB6-7845-B65F-1AAD6528D673}" srcOrd="0" destOrd="0" presId="urn:microsoft.com/office/officeart/2008/layout/VerticalCurvedList"/>
    <dgm:cxn modelId="{B92F91D9-8073-444C-B1DB-CC86AAACF090}" type="presParOf" srcId="{DB7CE82B-3FDD-6F43-B90D-27DE5395CA34}" destId="{FAA83176-D726-4D43-B73F-634E62ADE2CB}" srcOrd="3" destOrd="0" presId="urn:microsoft.com/office/officeart/2008/layout/VerticalCurvedList"/>
    <dgm:cxn modelId="{1379D0CE-AA6B-E14B-B966-548B1EAA9EC0}" type="presParOf" srcId="{DB7CE82B-3FDD-6F43-B90D-27DE5395CA34}" destId="{CD1CD0E8-2E25-1A49-B53F-4CB83B894D5E}" srcOrd="4" destOrd="0" presId="urn:microsoft.com/office/officeart/2008/layout/VerticalCurvedList"/>
    <dgm:cxn modelId="{BC19850C-C6A6-5D48-8755-12A39953E13C}" type="presParOf" srcId="{CD1CD0E8-2E25-1A49-B53F-4CB83B894D5E}" destId="{C422A338-6BF4-4546-A824-A91FBBAA78DF}" srcOrd="0" destOrd="0" presId="urn:microsoft.com/office/officeart/2008/layout/VerticalCurvedList"/>
    <dgm:cxn modelId="{C60076F8-77CA-8C4F-8848-C77CC4269602}" type="presParOf" srcId="{DB7CE82B-3FDD-6F43-B90D-27DE5395CA34}" destId="{2CB1B736-700A-5C4C-922E-E3AB51EF3165}" srcOrd="5" destOrd="0" presId="urn:microsoft.com/office/officeart/2008/layout/VerticalCurvedList"/>
    <dgm:cxn modelId="{0467438B-371C-D44B-ABE4-46CAC977EC4C}" type="presParOf" srcId="{DB7CE82B-3FDD-6F43-B90D-27DE5395CA34}" destId="{372F9BC2-F325-4D4E-A9A3-AB45C50146DE}" srcOrd="6" destOrd="0" presId="urn:microsoft.com/office/officeart/2008/layout/VerticalCurvedList"/>
    <dgm:cxn modelId="{F795F035-31FE-1649-B509-76ED6E7EC98A}" type="presParOf" srcId="{372F9BC2-F325-4D4E-A9A3-AB45C50146DE}" destId="{CD7C2830-2972-FC48-9BE5-EB9AB76FC1D9}" srcOrd="0" destOrd="0" presId="urn:microsoft.com/office/officeart/2008/layout/VerticalCurvedList"/>
    <dgm:cxn modelId="{1D149D2B-A39A-C640-9192-4B0327C6CCB8}" type="presParOf" srcId="{DB7CE82B-3FDD-6F43-B90D-27DE5395CA34}" destId="{430ECF36-2CED-DA4F-B7A6-1472D201F290}" srcOrd="7" destOrd="0" presId="urn:microsoft.com/office/officeart/2008/layout/VerticalCurvedList"/>
    <dgm:cxn modelId="{76FE80B8-EDC0-D74C-B5FD-E667C55E9341}" type="presParOf" srcId="{DB7CE82B-3FDD-6F43-B90D-27DE5395CA34}" destId="{666F519B-057D-6749-AEFA-D19FA71CA22A}" srcOrd="8" destOrd="0" presId="urn:microsoft.com/office/officeart/2008/layout/VerticalCurvedList"/>
    <dgm:cxn modelId="{014B635C-92F6-F44B-BA2E-9DA8FC4D8366}" type="presParOf" srcId="{666F519B-057D-6749-AEFA-D19FA71CA22A}" destId="{33861DDA-63DD-6040-9D88-D82DCD0BC336}" srcOrd="0" destOrd="0" presId="urn:microsoft.com/office/officeart/2008/layout/VerticalCurvedList"/>
    <dgm:cxn modelId="{5C7E32F5-96FD-0242-9EAC-2932D7373D75}" type="presParOf" srcId="{DB7CE82B-3FDD-6F43-B90D-27DE5395CA34}" destId="{D5612944-04E1-9041-A9FC-056F5A82332B}" srcOrd="9" destOrd="0" presId="urn:microsoft.com/office/officeart/2008/layout/VerticalCurvedList"/>
    <dgm:cxn modelId="{C4BEE9DB-D16D-C847-ADCD-C6A4FB20AE34}" type="presParOf" srcId="{DB7CE82B-3FDD-6F43-B90D-27DE5395CA34}" destId="{77C4C267-8AE3-DF48-B645-4C73602A0506}" srcOrd="10" destOrd="0" presId="urn:microsoft.com/office/officeart/2008/layout/VerticalCurvedList"/>
    <dgm:cxn modelId="{94C44BBE-831E-7A4C-891E-480694A41227}" type="presParOf" srcId="{77C4C267-8AE3-DF48-B645-4C73602A0506}" destId="{C0B19D7C-51CB-C942-BFAE-04AAF29F6CA1}" srcOrd="0" destOrd="0" presId="urn:microsoft.com/office/officeart/2008/layout/VerticalCurvedList"/>
    <dgm:cxn modelId="{F963E804-6C18-4349-BA4F-F11681D27DF7}" type="presParOf" srcId="{DB7CE82B-3FDD-6F43-B90D-27DE5395CA34}" destId="{DBDD3987-6B2E-704C-B0E7-3E5F7FFAAAAC}" srcOrd="11" destOrd="0" presId="urn:microsoft.com/office/officeart/2008/layout/VerticalCurvedList"/>
    <dgm:cxn modelId="{17738B9B-93D2-DC45-8657-DDEE9D1AE988}" type="presParOf" srcId="{DB7CE82B-3FDD-6F43-B90D-27DE5395CA34}" destId="{DAD8EF7D-E71B-4246-9478-FFD9C9510BBD}" srcOrd="12" destOrd="0" presId="urn:microsoft.com/office/officeart/2008/layout/VerticalCurvedList"/>
    <dgm:cxn modelId="{CC59C458-BE62-EE4F-9773-A7F9E26EE02F}" type="presParOf" srcId="{DAD8EF7D-E71B-4246-9478-FFD9C9510BBD}" destId="{91BDB3C3-B3AA-1249-8E5B-1EC9F89635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BE6F16-2B53-49BF-B734-241FE72B9991}"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4B8620D8-D834-4D3F-8226-0BB2DB027024}">
      <dgm:prSet phldrT="[Text]"/>
      <dgm:spPr/>
      <dgm:t>
        <a:bodyPr/>
        <a:lstStyle/>
        <a:p>
          <a:r>
            <a:rPr lang="nl-BE" dirty="0" smtClean="0">
              <a:latin typeface="Arial" pitchFamily="34" charset="0"/>
              <a:cs typeface="Arial" pitchFamily="34" charset="0"/>
            </a:rPr>
            <a:t>Forward</a:t>
          </a:r>
          <a:endParaRPr lang="nl-BE" dirty="0">
            <a:latin typeface="Arial" pitchFamily="34" charset="0"/>
            <a:cs typeface="Arial" pitchFamily="34" charset="0"/>
          </a:endParaRPr>
        </a:p>
      </dgm:t>
    </dgm:pt>
    <dgm:pt modelId="{EEAD13FD-B8AD-4E80-939A-BD18D95BB823}" type="parTrans" cxnId="{B8A651C2-8DAE-417E-8469-734B43B09572}">
      <dgm:prSet/>
      <dgm:spPr/>
      <dgm:t>
        <a:bodyPr/>
        <a:lstStyle/>
        <a:p>
          <a:endParaRPr lang="nl-BE">
            <a:latin typeface="Arial" pitchFamily="34" charset="0"/>
            <a:cs typeface="Arial" pitchFamily="34" charset="0"/>
          </a:endParaRPr>
        </a:p>
      </dgm:t>
    </dgm:pt>
    <dgm:pt modelId="{A218DA4E-BC57-4BF5-B277-2BF779BE3F0D}" type="sibTrans" cxnId="{B8A651C2-8DAE-417E-8469-734B43B09572}">
      <dgm:prSet/>
      <dgm:spPr/>
      <dgm:t>
        <a:bodyPr/>
        <a:lstStyle/>
        <a:p>
          <a:endParaRPr lang="nl-BE">
            <a:latin typeface="Arial" pitchFamily="34" charset="0"/>
            <a:cs typeface="Arial" pitchFamily="34" charset="0"/>
          </a:endParaRPr>
        </a:p>
      </dgm:t>
    </dgm:pt>
    <dgm:pt modelId="{1DFB44F1-2272-446E-AACD-1356040D3234}">
      <dgm:prSet phldrT="[Text]"/>
      <dgm:spPr/>
      <dgm:t>
        <a:bodyPr/>
        <a:lstStyle/>
        <a:p>
          <a:r>
            <a:rPr lang="nl-BE" dirty="0" smtClean="0">
              <a:latin typeface="Arial" pitchFamily="34" charset="0"/>
              <a:cs typeface="Arial" pitchFamily="34" charset="0"/>
            </a:rPr>
            <a:t>Day </a:t>
          </a:r>
          <a:r>
            <a:rPr lang="nl-BE" dirty="0" err="1" smtClean="0">
              <a:latin typeface="Arial" pitchFamily="34" charset="0"/>
              <a:cs typeface="Arial" pitchFamily="34" charset="0"/>
            </a:rPr>
            <a:t>ahead</a:t>
          </a:r>
          <a:endParaRPr lang="nl-BE" dirty="0">
            <a:latin typeface="Arial" pitchFamily="34" charset="0"/>
            <a:cs typeface="Arial" pitchFamily="34" charset="0"/>
          </a:endParaRPr>
        </a:p>
      </dgm:t>
    </dgm:pt>
    <dgm:pt modelId="{A7121378-2682-4335-94EA-C763399AAD9A}" type="parTrans" cxnId="{BF008048-9FBC-4BDC-8CDC-14C6DC7B1C17}">
      <dgm:prSet/>
      <dgm:spPr/>
      <dgm:t>
        <a:bodyPr/>
        <a:lstStyle/>
        <a:p>
          <a:endParaRPr lang="nl-BE">
            <a:latin typeface="Arial" pitchFamily="34" charset="0"/>
            <a:cs typeface="Arial" pitchFamily="34" charset="0"/>
          </a:endParaRPr>
        </a:p>
      </dgm:t>
    </dgm:pt>
    <dgm:pt modelId="{5E5C2D14-7844-432A-B647-C66F685C5DD0}" type="sibTrans" cxnId="{BF008048-9FBC-4BDC-8CDC-14C6DC7B1C17}">
      <dgm:prSet/>
      <dgm:spPr/>
      <dgm:t>
        <a:bodyPr/>
        <a:lstStyle/>
        <a:p>
          <a:endParaRPr lang="nl-BE">
            <a:latin typeface="Arial" pitchFamily="34" charset="0"/>
            <a:cs typeface="Arial" pitchFamily="34" charset="0"/>
          </a:endParaRPr>
        </a:p>
      </dgm:t>
    </dgm:pt>
    <dgm:pt modelId="{AC72C879-1A6C-4CDC-8C23-C879B3E49D1B}">
      <dgm:prSet phldrT="[Text]"/>
      <dgm:spPr/>
      <dgm:t>
        <a:bodyPr/>
        <a:lstStyle/>
        <a:p>
          <a:r>
            <a:rPr lang="nl-BE" dirty="0" err="1" smtClean="0">
              <a:latin typeface="Arial" pitchFamily="34" charset="0"/>
              <a:cs typeface="Arial" pitchFamily="34" charset="0"/>
            </a:rPr>
            <a:t>Intraday</a:t>
          </a:r>
          <a:endParaRPr lang="nl-BE" dirty="0">
            <a:latin typeface="Arial" pitchFamily="34" charset="0"/>
            <a:cs typeface="Arial" pitchFamily="34" charset="0"/>
          </a:endParaRPr>
        </a:p>
      </dgm:t>
    </dgm:pt>
    <dgm:pt modelId="{F6E20CCD-AA5B-4A20-B140-F3056A01FB21}" type="parTrans" cxnId="{9EFC5733-FC20-4393-8C03-24DCBEA8476A}">
      <dgm:prSet/>
      <dgm:spPr/>
      <dgm:t>
        <a:bodyPr/>
        <a:lstStyle/>
        <a:p>
          <a:endParaRPr lang="nl-BE">
            <a:latin typeface="Arial" pitchFamily="34" charset="0"/>
            <a:cs typeface="Arial" pitchFamily="34" charset="0"/>
          </a:endParaRPr>
        </a:p>
      </dgm:t>
    </dgm:pt>
    <dgm:pt modelId="{4F8F443E-3774-4B25-9E7D-AAA456737528}" type="sibTrans" cxnId="{9EFC5733-FC20-4393-8C03-24DCBEA8476A}">
      <dgm:prSet/>
      <dgm:spPr/>
      <dgm:t>
        <a:bodyPr/>
        <a:lstStyle/>
        <a:p>
          <a:endParaRPr lang="nl-BE">
            <a:latin typeface="Arial" pitchFamily="34" charset="0"/>
            <a:cs typeface="Arial" pitchFamily="34" charset="0"/>
          </a:endParaRPr>
        </a:p>
      </dgm:t>
    </dgm:pt>
    <dgm:pt modelId="{EE2B273C-7D45-4F4A-9384-C816767F452E}">
      <dgm:prSet phldrT="[Text]"/>
      <dgm:spPr/>
      <dgm:t>
        <a:bodyPr/>
        <a:lstStyle/>
        <a:p>
          <a:r>
            <a:rPr lang="nl-BE" dirty="0" err="1" smtClean="0">
              <a:latin typeface="Arial" pitchFamily="34" charset="0"/>
              <a:cs typeface="Arial" pitchFamily="34" charset="0"/>
            </a:rPr>
            <a:t>Balancing</a:t>
          </a:r>
          <a:endParaRPr lang="nl-BE" dirty="0" smtClean="0">
            <a:latin typeface="Arial" pitchFamily="34" charset="0"/>
            <a:cs typeface="Arial" pitchFamily="34" charset="0"/>
          </a:endParaRPr>
        </a:p>
      </dgm:t>
    </dgm:pt>
    <dgm:pt modelId="{EFCD3BA7-E493-4DD3-9C70-F52D96A80C61}" type="parTrans" cxnId="{1601A0E3-6F78-4C79-8268-02C037D04CDC}">
      <dgm:prSet/>
      <dgm:spPr/>
      <dgm:t>
        <a:bodyPr/>
        <a:lstStyle/>
        <a:p>
          <a:endParaRPr lang="nl-BE">
            <a:latin typeface="Arial" pitchFamily="34" charset="0"/>
            <a:cs typeface="Arial" pitchFamily="34" charset="0"/>
          </a:endParaRPr>
        </a:p>
      </dgm:t>
    </dgm:pt>
    <dgm:pt modelId="{F8812CF7-0F98-47A6-A703-85B8DD393621}" type="sibTrans" cxnId="{1601A0E3-6F78-4C79-8268-02C037D04CDC}">
      <dgm:prSet/>
      <dgm:spPr/>
      <dgm:t>
        <a:bodyPr/>
        <a:lstStyle/>
        <a:p>
          <a:endParaRPr lang="nl-BE">
            <a:latin typeface="Arial" pitchFamily="34" charset="0"/>
            <a:cs typeface="Arial" pitchFamily="34" charset="0"/>
          </a:endParaRPr>
        </a:p>
      </dgm:t>
    </dgm:pt>
    <dgm:pt modelId="{67AC6327-EA19-45F8-824D-3BCD16B823E2}">
      <dgm:prSet phldrT="[Text]"/>
      <dgm:spPr/>
      <dgm:t>
        <a:bodyPr/>
        <a:lstStyle/>
        <a:p>
          <a:r>
            <a:rPr lang="nl-BE" dirty="0" smtClean="0">
              <a:latin typeface="Arial" pitchFamily="34" charset="0"/>
              <a:cs typeface="Arial" pitchFamily="34" charset="0"/>
            </a:rPr>
            <a:t>Reserves</a:t>
          </a:r>
        </a:p>
      </dgm:t>
    </dgm:pt>
    <dgm:pt modelId="{DC56CE5E-1847-4F4F-8B16-9115DA485CBB}" type="parTrans" cxnId="{52FB3751-8839-498E-A40F-6AB146B70A42}">
      <dgm:prSet/>
      <dgm:spPr/>
      <dgm:t>
        <a:bodyPr/>
        <a:lstStyle/>
        <a:p>
          <a:endParaRPr lang="nl-BE">
            <a:latin typeface="Arial" pitchFamily="34" charset="0"/>
            <a:cs typeface="Arial" pitchFamily="34" charset="0"/>
          </a:endParaRPr>
        </a:p>
      </dgm:t>
    </dgm:pt>
    <dgm:pt modelId="{7D4CE866-23EB-4CA0-A499-5EE5C1FE0251}" type="sibTrans" cxnId="{52FB3751-8839-498E-A40F-6AB146B70A42}">
      <dgm:prSet/>
      <dgm:spPr/>
      <dgm:t>
        <a:bodyPr/>
        <a:lstStyle/>
        <a:p>
          <a:endParaRPr lang="nl-BE">
            <a:latin typeface="Arial" pitchFamily="34" charset="0"/>
            <a:cs typeface="Arial" pitchFamily="34" charset="0"/>
          </a:endParaRPr>
        </a:p>
      </dgm:t>
    </dgm:pt>
    <dgm:pt modelId="{FB52773F-A740-45DB-B65F-1F6AC069A353}" type="pres">
      <dgm:prSet presAssocID="{37BE6F16-2B53-49BF-B734-241FE72B9991}" presName="Name0" presStyleCnt="0">
        <dgm:presLayoutVars>
          <dgm:dir/>
          <dgm:resizeHandles val="exact"/>
        </dgm:presLayoutVars>
      </dgm:prSet>
      <dgm:spPr/>
    </dgm:pt>
    <dgm:pt modelId="{1BF234DD-E627-452F-B9D6-13A7E71E4FF2}" type="pres">
      <dgm:prSet presAssocID="{4B8620D8-D834-4D3F-8226-0BB2DB027024}" presName="composite" presStyleCnt="0"/>
      <dgm:spPr/>
    </dgm:pt>
    <dgm:pt modelId="{175C9ED2-81F0-493D-A7AA-545698F28A83}" type="pres">
      <dgm:prSet presAssocID="{4B8620D8-D834-4D3F-8226-0BB2DB027024}" presName="bgChev" presStyleLbl="node1" presStyleIdx="0" presStyleCnt="5"/>
      <dgm:spPr/>
    </dgm:pt>
    <dgm:pt modelId="{EF00AC7B-496D-4840-9319-B6DB49208AC1}" type="pres">
      <dgm:prSet presAssocID="{4B8620D8-D834-4D3F-8226-0BB2DB027024}" presName="txNode" presStyleLbl="fgAcc1" presStyleIdx="0" presStyleCnt="5">
        <dgm:presLayoutVars>
          <dgm:bulletEnabled val="1"/>
        </dgm:presLayoutVars>
      </dgm:prSet>
      <dgm:spPr/>
      <dgm:t>
        <a:bodyPr/>
        <a:lstStyle/>
        <a:p>
          <a:endParaRPr lang="nl-BE"/>
        </a:p>
      </dgm:t>
    </dgm:pt>
    <dgm:pt modelId="{4A78E16F-228C-4AFC-B83B-889B668851F2}" type="pres">
      <dgm:prSet presAssocID="{A218DA4E-BC57-4BF5-B277-2BF779BE3F0D}" presName="compositeSpace" presStyleCnt="0"/>
      <dgm:spPr/>
    </dgm:pt>
    <dgm:pt modelId="{77535D4E-B4F4-45E3-9E38-70C4D8F3B2C4}" type="pres">
      <dgm:prSet presAssocID="{1DFB44F1-2272-446E-AACD-1356040D3234}" presName="composite" presStyleCnt="0"/>
      <dgm:spPr/>
    </dgm:pt>
    <dgm:pt modelId="{753180E7-0151-4C8A-A0DB-63D5E033589A}" type="pres">
      <dgm:prSet presAssocID="{1DFB44F1-2272-446E-AACD-1356040D3234}" presName="bgChev" presStyleLbl="node1" presStyleIdx="1" presStyleCnt="5"/>
      <dgm:spPr/>
    </dgm:pt>
    <dgm:pt modelId="{552FD18A-4FEE-45DB-98A9-090EE8BB22B1}" type="pres">
      <dgm:prSet presAssocID="{1DFB44F1-2272-446E-AACD-1356040D3234}" presName="txNode" presStyleLbl="fgAcc1" presStyleIdx="1" presStyleCnt="5">
        <dgm:presLayoutVars>
          <dgm:bulletEnabled val="1"/>
        </dgm:presLayoutVars>
      </dgm:prSet>
      <dgm:spPr/>
      <dgm:t>
        <a:bodyPr/>
        <a:lstStyle/>
        <a:p>
          <a:endParaRPr lang="nl-BE"/>
        </a:p>
      </dgm:t>
    </dgm:pt>
    <dgm:pt modelId="{26B38ABF-BC53-4623-A761-B6B857D75AAB}" type="pres">
      <dgm:prSet presAssocID="{5E5C2D14-7844-432A-B647-C66F685C5DD0}" presName="compositeSpace" presStyleCnt="0"/>
      <dgm:spPr/>
    </dgm:pt>
    <dgm:pt modelId="{89FF60F5-4F5F-409D-B3B6-A221F5068795}" type="pres">
      <dgm:prSet presAssocID="{AC72C879-1A6C-4CDC-8C23-C879B3E49D1B}" presName="composite" presStyleCnt="0"/>
      <dgm:spPr/>
    </dgm:pt>
    <dgm:pt modelId="{701A8021-2444-4CC8-BAB3-BD02D711377E}" type="pres">
      <dgm:prSet presAssocID="{AC72C879-1A6C-4CDC-8C23-C879B3E49D1B}" presName="bgChev" presStyleLbl="node1" presStyleIdx="2" presStyleCnt="5"/>
      <dgm:spPr/>
    </dgm:pt>
    <dgm:pt modelId="{AF029970-2FE1-4C05-B165-C304B8D6A440}" type="pres">
      <dgm:prSet presAssocID="{AC72C879-1A6C-4CDC-8C23-C879B3E49D1B}" presName="txNode" presStyleLbl="fgAcc1" presStyleIdx="2" presStyleCnt="5">
        <dgm:presLayoutVars>
          <dgm:bulletEnabled val="1"/>
        </dgm:presLayoutVars>
      </dgm:prSet>
      <dgm:spPr/>
      <dgm:t>
        <a:bodyPr/>
        <a:lstStyle/>
        <a:p>
          <a:endParaRPr lang="nl-BE"/>
        </a:p>
      </dgm:t>
    </dgm:pt>
    <dgm:pt modelId="{17346BFF-43C2-479D-85F7-87A01B8ACB0B}" type="pres">
      <dgm:prSet presAssocID="{4F8F443E-3774-4B25-9E7D-AAA456737528}" presName="compositeSpace" presStyleCnt="0"/>
      <dgm:spPr/>
    </dgm:pt>
    <dgm:pt modelId="{9F1819B1-7A5F-44AF-AE32-EF17A5114B43}" type="pres">
      <dgm:prSet presAssocID="{EE2B273C-7D45-4F4A-9384-C816767F452E}" presName="composite" presStyleCnt="0"/>
      <dgm:spPr/>
    </dgm:pt>
    <dgm:pt modelId="{75C804F3-EC51-4209-A9F6-DEFD048A8B60}" type="pres">
      <dgm:prSet presAssocID="{EE2B273C-7D45-4F4A-9384-C816767F452E}" presName="bgChev" presStyleLbl="node1" presStyleIdx="3" presStyleCnt="5"/>
      <dgm:spPr/>
    </dgm:pt>
    <dgm:pt modelId="{3193473D-6D5D-4310-8F9D-29F3DC0074F4}" type="pres">
      <dgm:prSet presAssocID="{EE2B273C-7D45-4F4A-9384-C816767F452E}" presName="txNode" presStyleLbl="fgAcc1" presStyleIdx="3" presStyleCnt="5">
        <dgm:presLayoutVars>
          <dgm:bulletEnabled val="1"/>
        </dgm:presLayoutVars>
      </dgm:prSet>
      <dgm:spPr/>
      <dgm:t>
        <a:bodyPr/>
        <a:lstStyle/>
        <a:p>
          <a:endParaRPr lang="nl-BE"/>
        </a:p>
      </dgm:t>
    </dgm:pt>
    <dgm:pt modelId="{A71888B2-FDF4-401F-9B2E-7B9492CA7AB1}" type="pres">
      <dgm:prSet presAssocID="{F8812CF7-0F98-47A6-A703-85B8DD393621}" presName="compositeSpace" presStyleCnt="0"/>
      <dgm:spPr/>
    </dgm:pt>
    <dgm:pt modelId="{2B0EBFFA-DFFC-4D5E-9B0C-199FBC9895ED}" type="pres">
      <dgm:prSet presAssocID="{67AC6327-EA19-45F8-824D-3BCD16B823E2}" presName="composite" presStyleCnt="0"/>
      <dgm:spPr/>
    </dgm:pt>
    <dgm:pt modelId="{54287E9F-6899-4758-9350-26B0166BF1C1}" type="pres">
      <dgm:prSet presAssocID="{67AC6327-EA19-45F8-824D-3BCD16B823E2}" presName="bgChev" presStyleLbl="node1" presStyleIdx="4" presStyleCnt="5"/>
      <dgm:spPr/>
    </dgm:pt>
    <dgm:pt modelId="{38973FDC-BA3E-49E9-94B9-1832770E26C1}" type="pres">
      <dgm:prSet presAssocID="{67AC6327-EA19-45F8-824D-3BCD16B823E2}" presName="txNode" presStyleLbl="fgAcc1" presStyleIdx="4" presStyleCnt="5">
        <dgm:presLayoutVars>
          <dgm:bulletEnabled val="1"/>
        </dgm:presLayoutVars>
      </dgm:prSet>
      <dgm:spPr/>
      <dgm:t>
        <a:bodyPr/>
        <a:lstStyle/>
        <a:p>
          <a:endParaRPr lang="nl-BE"/>
        </a:p>
      </dgm:t>
    </dgm:pt>
  </dgm:ptLst>
  <dgm:cxnLst>
    <dgm:cxn modelId="{1601A0E3-6F78-4C79-8268-02C037D04CDC}" srcId="{37BE6F16-2B53-49BF-B734-241FE72B9991}" destId="{EE2B273C-7D45-4F4A-9384-C816767F452E}" srcOrd="3" destOrd="0" parTransId="{EFCD3BA7-E493-4DD3-9C70-F52D96A80C61}" sibTransId="{F8812CF7-0F98-47A6-A703-85B8DD393621}"/>
    <dgm:cxn modelId="{9EFC5733-FC20-4393-8C03-24DCBEA8476A}" srcId="{37BE6F16-2B53-49BF-B734-241FE72B9991}" destId="{AC72C879-1A6C-4CDC-8C23-C879B3E49D1B}" srcOrd="2" destOrd="0" parTransId="{F6E20CCD-AA5B-4A20-B140-F3056A01FB21}" sibTransId="{4F8F443E-3774-4B25-9E7D-AAA456737528}"/>
    <dgm:cxn modelId="{B1CCD614-CA73-499C-A99F-ACA3EA8528E2}" type="presOf" srcId="{37BE6F16-2B53-49BF-B734-241FE72B9991}" destId="{FB52773F-A740-45DB-B65F-1F6AC069A353}" srcOrd="0" destOrd="0" presId="urn:microsoft.com/office/officeart/2005/8/layout/chevronAccent+Icon"/>
    <dgm:cxn modelId="{BF008048-9FBC-4BDC-8CDC-14C6DC7B1C17}" srcId="{37BE6F16-2B53-49BF-B734-241FE72B9991}" destId="{1DFB44F1-2272-446E-AACD-1356040D3234}" srcOrd="1" destOrd="0" parTransId="{A7121378-2682-4335-94EA-C763399AAD9A}" sibTransId="{5E5C2D14-7844-432A-B647-C66F685C5DD0}"/>
    <dgm:cxn modelId="{06BF18AE-0E74-4993-B380-58AC492CB3BE}" type="presOf" srcId="{1DFB44F1-2272-446E-AACD-1356040D3234}" destId="{552FD18A-4FEE-45DB-98A9-090EE8BB22B1}" srcOrd="0" destOrd="0" presId="urn:microsoft.com/office/officeart/2005/8/layout/chevronAccent+Icon"/>
    <dgm:cxn modelId="{D83DC608-1A4E-4FD5-9B9F-195986F398AF}" type="presOf" srcId="{67AC6327-EA19-45F8-824D-3BCD16B823E2}" destId="{38973FDC-BA3E-49E9-94B9-1832770E26C1}" srcOrd="0" destOrd="0" presId="urn:microsoft.com/office/officeart/2005/8/layout/chevronAccent+Icon"/>
    <dgm:cxn modelId="{B8A651C2-8DAE-417E-8469-734B43B09572}" srcId="{37BE6F16-2B53-49BF-B734-241FE72B9991}" destId="{4B8620D8-D834-4D3F-8226-0BB2DB027024}" srcOrd="0" destOrd="0" parTransId="{EEAD13FD-B8AD-4E80-939A-BD18D95BB823}" sibTransId="{A218DA4E-BC57-4BF5-B277-2BF779BE3F0D}"/>
    <dgm:cxn modelId="{14BC1151-7490-4BAF-9211-BF483A9EC4C6}" type="presOf" srcId="{AC72C879-1A6C-4CDC-8C23-C879B3E49D1B}" destId="{AF029970-2FE1-4C05-B165-C304B8D6A440}" srcOrd="0" destOrd="0" presId="urn:microsoft.com/office/officeart/2005/8/layout/chevronAccent+Icon"/>
    <dgm:cxn modelId="{7E7023FC-6F85-49F1-8E21-0CBBBE73E7EE}" type="presOf" srcId="{EE2B273C-7D45-4F4A-9384-C816767F452E}" destId="{3193473D-6D5D-4310-8F9D-29F3DC0074F4}" srcOrd="0" destOrd="0" presId="urn:microsoft.com/office/officeart/2005/8/layout/chevronAccent+Icon"/>
    <dgm:cxn modelId="{52FB3751-8839-498E-A40F-6AB146B70A42}" srcId="{37BE6F16-2B53-49BF-B734-241FE72B9991}" destId="{67AC6327-EA19-45F8-824D-3BCD16B823E2}" srcOrd="4" destOrd="0" parTransId="{DC56CE5E-1847-4F4F-8B16-9115DA485CBB}" sibTransId="{7D4CE866-23EB-4CA0-A499-5EE5C1FE0251}"/>
    <dgm:cxn modelId="{0F157EBE-EA22-4780-BD21-F9DE9F27A5E8}" type="presOf" srcId="{4B8620D8-D834-4D3F-8226-0BB2DB027024}" destId="{EF00AC7B-496D-4840-9319-B6DB49208AC1}" srcOrd="0" destOrd="0" presId="urn:microsoft.com/office/officeart/2005/8/layout/chevronAccent+Icon"/>
    <dgm:cxn modelId="{CC8B02B6-4A24-4F7E-AA6A-35C3F691A4C5}" type="presParOf" srcId="{FB52773F-A740-45DB-B65F-1F6AC069A353}" destId="{1BF234DD-E627-452F-B9D6-13A7E71E4FF2}" srcOrd="0" destOrd="0" presId="urn:microsoft.com/office/officeart/2005/8/layout/chevronAccent+Icon"/>
    <dgm:cxn modelId="{90947E39-A9B3-4210-960E-A764B98B5B81}" type="presParOf" srcId="{1BF234DD-E627-452F-B9D6-13A7E71E4FF2}" destId="{175C9ED2-81F0-493D-A7AA-545698F28A83}" srcOrd="0" destOrd="0" presId="urn:microsoft.com/office/officeart/2005/8/layout/chevronAccent+Icon"/>
    <dgm:cxn modelId="{955A9AC7-4E05-488E-8927-A80DB2DEA0CD}" type="presParOf" srcId="{1BF234DD-E627-452F-B9D6-13A7E71E4FF2}" destId="{EF00AC7B-496D-4840-9319-B6DB49208AC1}" srcOrd="1" destOrd="0" presId="urn:microsoft.com/office/officeart/2005/8/layout/chevronAccent+Icon"/>
    <dgm:cxn modelId="{F90058BB-AEE9-4516-AA1D-D9D9CE6D98C8}" type="presParOf" srcId="{FB52773F-A740-45DB-B65F-1F6AC069A353}" destId="{4A78E16F-228C-4AFC-B83B-889B668851F2}" srcOrd="1" destOrd="0" presId="urn:microsoft.com/office/officeart/2005/8/layout/chevronAccent+Icon"/>
    <dgm:cxn modelId="{29A3C3AE-32BA-4382-85B1-355418845125}" type="presParOf" srcId="{FB52773F-A740-45DB-B65F-1F6AC069A353}" destId="{77535D4E-B4F4-45E3-9E38-70C4D8F3B2C4}" srcOrd="2" destOrd="0" presId="urn:microsoft.com/office/officeart/2005/8/layout/chevronAccent+Icon"/>
    <dgm:cxn modelId="{7C440E79-A482-4787-8985-CA85D69E2AA2}" type="presParOf" srcId="{77535D4E-B4F4-45E3-9E38-70C4D8F3B2C4}" destId="{753180E7-0151-4C8A-A0DB-63D5E033589A}" srcOrd="0" destOrd="0" presId="urn:microsoft.com/office/officeart/2005/8/layout/chevronAccent+Icon"/>
    <dgm:cxn modelId="{623E7361-FF88-41B7-8B63-344F0A20AADB}" type="presParOf" srcId="{77535D4E-B4F4-45E3-9E38-70C4D8F3B2C4}" destId="{552FD18A-4FEE-45DB-98A9-090EE8BB22B1}" srcOrd="1" destOrd="0" presId="urn:microsoft.com/office/officeart/2005/8/layout/chevronAccent+Icon"/>
    <dgm:cxn modelId="{DA3B0453-DB4D-4345-86D5-E49D02063735}" type="presParOf" srcId="{FB52773F-A740-45DB-B65F-1F6AC069A353}" destId="{26B38ABF-BC53-4623-A761-B6B857D75AAB}" srcOrd="3" destOrd="0" presId="urn:microsoft.com/office/officeart/2005/8/layout/chevronAccent+Icon"/>
    <dgm:cxn modelId="{B690E35D-446D-4CAB-B7EF-30C9253E6623}" type="presParOf" srcId="{FB52773F-A740-45DB-B65F-1F6AC069A353}" destId="{89FF60F5-4F5F-409D-B3B6-A221F5068795}" srcOrd="4" destOrd="0" presId="urn:microsoft.com/office/officeart/2005/8/layout/chevronAccent+Icon"/>
    <dgm:cxn modelId="{ACDE8E72-F2DC-4DC4-9BF1-B22B5C425C88}" type="presParOf" srcId="{89FF60F5-4F5F-409D-B3B6-A221F5068795}" destId="{701A8021-2444-4CC8-BAB3-BD02D711377E}" srcOrd="0" destOrd="0" presId="urn:microsoft.com/office/officeart/2005/8/layout/chevronAccent+Icon"/>
    <dgm:cxn modelId="{4E765487-27B3-4432-90D7-BA530790823E}" type="presParOf" srcId="{89FF60F5-4F5F-409D-B3B6-A221F5068795}" destId="{AF029970-2FE1-4C05-B165-C304B8D6A440}" srcOrd="1" destOrd="0" presId="urn:microsoft.com/office/officeart/2005/8/layout/chevronAccent+Icon"/>
    <dgm:cxn modelId="{E11FB85C-ABBE-41D5-A425-1E2724016362}" type="presParOf" srcId="{FB52773F-A740-45DB-B65F-1F6AC069A353}" destId="{17346BFF-43C2-479D-85F7-87A01B8ACB0B}" srcOrd="5" destOrd="0" presId="urn:microsoft.com/office/officeart/2005/8/layout/chevronAccent+Icon"/>
    <dgm:cxn modelId="{E25A1DC2-E116-46FD-A5E9-55A0CF6E432C}" type="presParOf" srcId="{FB52773F-A740-45DB-B65F-1F6AC069A353}" destId="{9F1819B1-7A5F-44AF-AE32-EF17A5114B43}" srcOrd="6" destOrd="0" presId="urn:microsoft.com/office/officeart/2005/8/layout/chevronAccent+Icon"/>
    <dgm:cxn modelId="{61780C4D-1535-4D97-B153-86360094407A}" type="presParOf" srcId="{9F1819B1-7A5F-44AF-AE32-EF17A5114B43}" destId="{75C804F3-EC51-4209-A9F6-DEFD048A8B60}" srcOrd="0" destOrd="0" presId="urn:microsoft.com/office/officeart/2005/8/layout/chevronAccent+Icon"/>
    <dgm:cxn modelId="{745D7109-0687-4F53-A073-7C16910BA24B}" type="presParOf" srcId="{9F1819B1-7A5F-44AF-AE32-EF17A5114B43}" destId="{3193473D-6D5D-4310-8F9D-29F3DC0074F4}" srcOrd="1" destOrd="0" presId="urn:microsoft.com/office/officeart/2005/8/layout/chevronAccent+Icon"/>
    <dgm:cxn modelId="{28B07B22-9CBE-4F37-B504-91073961334D}" type="presParOf" srcId="{FB52773F-A740-45DB-B65F-1F6AC069A353}" destId="{A71888B2-FDF4-401F-9B2E-7B9492CA7AB1}" srcOrd="7" destOrd="0" presId="urn:microsoft.com/office/officeart/2005/8/layout/chevronAccent+Icon"/>
    <dgm:cxn modelId="{E0576D2D-D423-47B8-8620-D28D36370B6B}" type="presParOf" srcId="{FB52773F-A740-45DB-B65F-1F6AC069A353}" destId="{2B0EBFFA-DFFC-4D5E-9B0C-199FBC9895ED}" srcOrd="8" destOrd="0" presId="urn:microsoft.com/office/officeart/2005/8/layout/chevronAccent+Icon"/>
    <dgm:cxn modelId="{BE83B6C7-20EA-4197-8501-E4F221654DC0}" type="presParOf" srcId="{2B0EBFFA-DFFC-4D5E-9B0C-199FBC9895ED}" destId="{54287E9F-6899-4758-9350-26B0166BF1C1}" srcOrd="0" destOrd="0" presId="urn:microsoft.com/office/officeart/2005/8/layout/chevronAccent+Icon"/>
    <dgm:cxn modelId="{E8234DCF-5049-4955-9778-CA5789179583}" type="presParOf" srcId="{2B0EBFFA-DFFC-4D5E-9B0C-199FBC9895ED}" destId="{38973FDC-BA3E-49E9-94B9-1832770E26C1}"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0CBB38-00EA-6B45-843D-02FCF7FBD64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0E0219D9-0E9D-694C-9969-AA13D497D6EA}">
      <dgm:prSet/>
      <dgm:spPr/>
      <dgm:t>
        <a:bodyPr/>
        <a:lstStyle/>
        <a:p>
          <a:r>
            <a:rPr lang="en-GB" b="0" smtClean="0"/>
            <a:t>Elia Group</a:t>
          </a:r>
          <a:endParaRPr lang="en-GB" b="0" dirty="0" smtClean="0"/>
        </a:p>
      </dgm:t>
    </dgm:pt>
    <dgm:pt modelId="{7F5BF581-FD6A-FE4F-A521-711F3AE05DE3}" type="parTrans" cxnId="{9CFE546A-B9E6-1A49-919D-6D3ADF24416B}">
      <dgm:prSet/>
      <dgm:spPr/>
      <dgm:t>
        <a:bodyPr/>
        <a:lstStyle/>
        <a:p>
          <a:endParaRPr lang="fr-FR"/>
        </a:p>
      </dgm:t>
    </dgm:pt>
    <dgm:pt modelId="{76092097-6306-E44D-B5F7-EBFA5F31748D}" type="sibTrans" cxnId="{9CFE546A-B9E6-1A49-919D-6D3ADF24416B}">
      <dgm:prSet/>
      <dgm:spPr/>
      <dgm:t>
        <a:bodyPr/>
        <a:lstStyle/>
        <a:p>
          <a:endParaRPr lang="fr-FR"/>
        </a:p>
      </dgm:t>
    </dgm:pt>
    <dgm:pt modelId="{C99D34CA-FBF1-EF4E-A76D-D324B54A7E84}">
      <dgm:prSet/>
      <dgm:spPr/>
      <dgm:t>
        <a:bodyPr/>
        <a:lstStyle/>
        <a:p>
          <a:r>
            <a:rPr lang="en-GB" b="0" smtClean="0"/>
            <a:t>Electricity market</a:t>
          </a:r>
          <a:endParaRPr lang="en-GB" b="0" dirty="0" smtClean="0"/>
        </a:p>
      </dgm:t>
    </dgm:pt>
    <dgm:pt modelId="{FAAEA621-B6D9-524D-8FCD-17A3C3AB31EC}" type="parTrans" cxnId="{0EDCDA82-A37E-7242-89B8-67AECA41CD5B}">
      <dgm:prSet/>
      <dgm:spPr/>
      <dgm:t>
        <a:bodyPr/>
        <a:lstStyle/>
        <a:p>
          <a:endParaRPr lang="fr-FR"/>
        </a:p>
      </dgm:t>
    </dgm:pt>
    <dgm:pt modelId="{64BD827C-2F46-7A4A-97CE-32B0ACF65620}" type="sibTrans" cxnId="{0EDCDA82-A37E-7242-89B8-67AECA41CD5B}">
      <dgm:prSet/>
      <dgm:spPr/>
      <dgm:t>
        <a:bodyPr/>
        <a:lstStyle/>
        <a:p>
          <a:endParaRPr lang="fr-FR"/>
        </a:p>
      </dgm:t>
    </dgm:pt>
    <dgm:pt modelId="{E35CC28F-3375-654D-8E98-18B7407AD482}">
      <dgm:prSet/>
      <dgm:spPr/>
      <dgm:t>
        <a:bodyPr/>
        <a:lstStyle/>
        <a:p>
          <a:r>
            <a:rPr lang="en-GB" b="0" smtClean="0"/>
            <a:t>Role of the different players</a:t>
          </a:r>
          <a:endParaRPr lang="en-GB" b="0" dirty="0" smtClean="0"/>
        </a:p>
      </dgm:t>
    </dgm:pt>
    <dgm:pt modelId="{A1478CD3-EC16-0247-A3D2-1A3117985620}" type="parTrans" cxnId="{ADD91128-16AF-B94E-B6AE-D6C8BD69C8F8}">
      <dgm:prSet/>
      <dgm:spPr/>
      <dgm:t>
        <a:bodyPr/>
        <a:lstStyle/>
        <a:p>
          <a:endParaRPr lang="fr-FR"/>
        </a:p>
      </dgm:t>
    </dgm:pt>
    <dgm:pt modelId="{592B5E00-A794-184A-AA14-75EDC5517E30}" type="sibTrans" cxnId="{ADD91128-16AF-B94E-B6AE-D6C8BD69C8F8}">
      <dgm:prSet/>
      <dgm:spPr/>
      <dgm:t>
        <a:bodyPr/>
        <a:lstStyle/>
        <a:p>
          <a:endParaRPr lang="fr-FR"/>
        </a:p>
      </dgm:t>
    </dgm:pt>
    <dgm:pt modelId="{19273068-D638-B944-AC32-ABD608B12D86}">
      <dgm:prSet/>
      <dgm:spPr/>
      <dgm:t>
        <a:bodyPr/>
        <a:lstStyle/>
        <a:p>
          <a:r>
            <a:rPr lang="nl-BE" b="0" smtClean="0"/>
            <a:t>Elia products and services</a:t>
          </a:r>
          <a:endParaRPr lang="nl-BE" b="0" dirty="0" smtClean="0"/>
        </a:p>
      </dgm:t>
    </dgm:pt>
    <dgm:pt modelId="{1E5268C4-A986-854B-8D12-512C46B3DC52}" type="parTrans" cxnId="{F7C73B02-E1E3-BA42-9AAC-B66EEA40BB3F}">
      <dgm:prSet/>
      <dgm:spPr/>
      <dgm:t>
        <a:bodyPr/>
        <a:lstStyle/>
        <a:p>
          <a:endParaRPr lang="fr-FR"/>
        </a:p>
      </dgm:t>
    </dgm:pt>
    <dgm:pt modelId="{76E576A8-784D-4443-8B43-DF335D29C9AE}" type="sibTrans" cxnId="{F7C73B02-E1E3-BA42-9AAC-B66EEA40BB3F}">
      <dgm:prSet/>
      <dgm:spPr/>
      <dgm:t>
        <a:bodyPr/>
        <a:lstStyle/>
        <a:p>
          <a:endParaRPr lang="fr-FR"/>
        </a:p>
      </dgm:t>
    </dgm:pt>
    <dgm:pt modelId="{26EEA830-0656-6041-B300-571EAD9D0DA6}">
      <dgm:prSet/>
      <dgm:spPr/>
      <dgm:t>
        <a:bodyPr/>
        <a:lstStyle/>
        <a:p>
          <a:r>
            <a:rPr lang="nl-BE" b="0" dirty="0" smtClean="0"/>
            <a:t>Balancing</a:t>
          </a:r>
          <a:endParaRPr lang="en-GB" b="0" dirty="0" smtClean="0"/>
        </a:p>
      </dgm:t>
    </dgm:pt>
    <dgm:pt modelId="{1D56ADEB-9825-3A46-80BE-3E61A47C691B}" type="parTrans" cxnId="{4389AB2F-3625-EE45-88D2-D6A5F046DCC2}">
      <dgm:prSet/>
      <dgm:spPr/>
      <dgm:t>
        <a:bodyPr/>
        <a:lstStyle/>
        <a:p>
          <a:endParaRPr lang="fr-FR"/>
        </a:p>
      </dgm:t>
    </dgm:pt>
    <dgm:pt modelId="{7E6ADFDD-1EAC-1E4B-AEA7-D1A22560887D}" type="sibTrans" cxnId="{4389AB2F-3625-EE45-88D2-D6A5F046DCC2}">
      <dgm:prSet/>
      <dgm:spPr/>
      <dgm:t>
        <a:bodyPr/>
        <a:lstStyle/>
        <a:p>
          <a:endParaRPr lang="fr-FR"/>
        </a:p>
      </dgm:t>
    </dgm:pt>
    <dgm:pt modelId="{A101B26B-6507-394B-9731-7F56AE676AEA}">
      <dgm:prSet/>
      <dgm:spPr/>
      <dgm:t>
        <a:bodyPr/>
        <a:lstStyle/>
        <a:p>
          <a:r>
            <a:rPr lang="nl-BE" dirty="0" smtClean="0"/>
            <a:t>Other Ancillary Services</a:t>
          </a:r>
          <a:endParaRPr lang="nl-BE" dirty="0" smtClean="0"/>
        </a:p>
      </dgm:t>
    </dgm:pt>
    <dgm:pt modelId="{9EFB425D-384F-B64D-933F-0EBD78ACE0B2}" type="parTrans" cxnId="{072703ED-9A90-C344-AB21-E112B8B9C3E0}">
      <dgm:prSet/>
      <dgm:spPr/>
      <dgm:t>
        <a:bodyPr/>
        <a:lstStyle/>
        <a:p>
          <a:endParaRPr lang="fr-FR"/>
        </a:p>
      </dgm:t>
    </dgm:pt>
    <dgm:pt modelId="{AD483388-8EAC-D747-94CE-BF98D965326E}" type="sibTrans" cxnId="{072703ED-9A90-C344-AB21-E112B8B9C3E0}">
      <dgm:prSet/>
      <dgm:spPr/>
      <dgm:t>
        <a:bodyPr/>
        <a:lstStyle/>
        <a:p>
          <a:endParaRPr lang="fr-FR"/>
        </a:p>
      </dgm:t>
    </dgm:pt>
    <dgm:pt modelId="{82D09355-DDA2-D943-AB7F-A55061BE314D}" type="pres">
      <dgm:prSet presAssocID="{7D0CBB38-00EA-6B45-843D-02FCF7FBD649}" presName="Name0" presStyleCnt="0">
        <dgm:presLayoutVars>
          <dgm:chMax val="7"/>
          <dgm:chPref val="7"/>
          <dgm:dir/>
        </dgm:presLayoutVars>
      </dgm:prSet>
      <dgm:spPr/>
    </dgm:pt>
    <dgm:pt modelId="{DB7CE82B-3FDD-6F43-B90D-27DE5395CA34}" type="pres">
      <dgm:prSet presAssocID="{7D0CBB38-00EA-6B45-843D-02FCF7FBD649}" presName="Name1" presStyleCnt="0"/>
      <dgm:spPr/>
    </dgm:pt>
    <dgm:pt modelId="{B1D56D77-6877-6540-B4E3-09BD4C0FA85B}" type="pres">
      <dgm:prSet presAssocID="{7D0CBB38-00EA-6B45-843D-02FCF7FBD649}" presName="cycle" presStyleCnt="0"/>
      <dgm:spPr/>
    </dgm:pt>
    <dgm:pt modelId="{C0CB4620-2C92-8D4D-BDC8-533F4F998AC6}" type="pres">
      <dgm:prSet presAssocID="{7D0CBB38-00EA-6B45-843D-02FCF7FBD649}" presName="srcNode" presStyleLbl="node1" presStyleIdx="0" presStyleCnt="6"/>
      <dgm:spPr/>
    </dgm:pt>
    <dgm:pt modelId="{0454310C-E36E-4D4D-B589-13ACB67BCB2C}" type="pres">
      <dgm:prSet presAssocID="{7D0CBB38-00EA-6B45-843D-02FCF7FBD649}" presName="conn" presStyleLbl="parChTrans1D2" presStyleIdx="0" presStyleCnt="1"/>
      <dgm:spPr/>
    </dgm:pt>
    <dgm:pt modelId="{342B111C-708D-0F48-8B9F-C7E365701568}" type="pres">
      <dgm:prSet presAssocID="{7D0CBB38-00EA-6B45-843D-02FCF7FBD649}" presName="extraNode" presStyleLbl="node1" presStyleIdx="0" presStyleCnt="6"/>
      <dgm:spPr/>
    </dgm:pt>
    <dgm:pt modelId="{EE201CBD-2610-9249-A8BC-91F7E101C172}" type="pres">
      <dgm:prSet presAssocID="{7D0CBB38-00EA-6B45-843D-02FCF7FBD649}" presName="dstNode" presStyleLbl="node1" presStyleIdx="0" presStyleCnt="6"/>
      <dgm:spPr/>
    </dgm:pt>
    <dgm:pt modelId="{517ACB38-75E4-E647-A522-07262FE61532}" type="pres">
      <dgm:prSet presAssocID="{0E0219D9-0E9D-694C-9969-AA13D497D6EA}" presName="text_1" presStyleLbl="node1" presStyleIdx="0" presStyleCnt="6">
        <dgm:presLayoutVars>
          <dgm:bulletEnabled val="1"/>
        </dgm:presLayoutVars>
      </dgm:prSet>
      <dgm:spPr/>
    </dgm:pt>
    <dgm:pt modelId="{93A4D3E7-F7B4-A44D-9988-A6CE7E7A65F2}" type="pres">
      <dgm:prSet presAssocID="{0E0219D9-0E9D-694C-9969-AA13D497D6EA}" presName="accent_1" presStyleCnt="0"/>
      <dgm:spPr/>
    </dgm:pt>
    <dgm:pt modelId="{DCD4C13C-5CB6-7845-B65F-1AAD6528D673}" type="pres">
      <dgm:prSet presAssocID="{0E0219D9-0E9D-694C-9969-AA13D497D6EA}" presName="accentRepeatNode" presStyleLbl="solidFgAcc1" presStyleIdx="0" presStyleCnt="6"/>
      <dgm:spPr/>
    </dgm:pt>
    <dgm:pt modelId="{FAA83176-D726-4D43-B73F-634E62ADE2CB}" type="pres">
      <dgm:prSet presAssocID="{C99D34CA-FBF1-EF4E-A76D-D324B54A7E84}" presName="text_2" presStyleLbl="node1" presStyleIdx="1" presStyleCnt="6">
        <dgm:presLayoutVars>
          <dgm:bulletEnabled val="1"/>
        </dgm:presLayoutVars>
      </dgm:prSet>
      <dgm:spPr/>
    </dgm:pt>
    <dgm:pt modelId="{CD1CD0E8-2E25-1A49-B53F-4CB83B894D5E}" type="pres">
      <dgm:prSet presAssocID="{C99D34CA-FBF1-EF4E-A76D-D324B54A7E84}" presName="accent_2" presStyleCnt="0"/>
      <dgm:spPr/>
    </dgm:pt>
    <dgm:pt modelId="{C422A338-6BF4-4546-A824-A91FBBAA78DF}" type="pres">
      <dgm:prSet presAssocID="{C99D34CA-FBF1-EF4E-A76D-D324B54A7E84}" presName="accentRepeatNode" presStyleLbl="solidFgAcc1" presStyleIdx="1" presStyleCnt="6"/>
      <dgm:spPr/>
    </dgm:pt>
    <dgm:pt modelId="{2CB1B736-700A-5C4C-922E-E3AB51EF3165}" type="pres">
      <dgm:prSet presAssocID="{E35CC28F-3375-654D-8E98-18B7407AD482}" presName="text_3" presStyleLbl="node1" presStyleIdx="2" presStyleCnt="6">
        <dgm:presLayoutVars>
          <dgm:bulletEnabled val="1"/>
        </dgm:presLayoutVars>
      </dgm:prSet>
      <dgm:spPr/>
    </dgm:pt>
    <dgm:pt modelId="{372F9BC2-F325-4D4E-A9A3-AB45C50146DE}" type="pres">
      <dgm:prSet presAssocID="{E35CC28F-3375-654D-8E98-18B7407AD482}" presName="accent_3" presStyleCnt="0"/>
      <dgm:spPr/>
    </dgm:pt>
    <dgm:pt modelId="{CD7C2830-2972-FC48-9BE5-EB9AB76FC1D9}" type="pres">
      <dgm:prSet presAssocID="{E35CC28F-3375-654D-8E98-18B7407AD482}" presName="accentRepeatNode" presStyleLbl="solidFgAcc1" presStyleIdx="2" presStyleCnt="6"/>
      <dgm:spPr>
        <a:solidFill>
          <a:srgbClr val="F86613"/>
        </a:solidFill>
      </dgm:spPr>
    </dgm:pt>
    <dgm:pt modelId="{430ECF36-2CED-DA4F-B7A6-1472D201F290}" type="pres">
      <dgm:prSet presAssocID="{19273068-D638-B944-AC32-ABD608B12D86}" presName="text_4" presStyleLbl="node1" presStyleIdx="3" presStyleCnt="6">
        <dgm:presLayoutVars>
          <dgm:bulletEnabled val="1"/>
        </dgm:presLayoutVars>
      </dgm:prSet>
      <dgm:spPr/>
    </dgm:pt>
    <dgm:pt modelId="{666F519B-057D-6749-AEFA-D19FA71CA22A}" type="pres">
      <dgm:prSet presAssocID="{19273068-D638-B944-AC32-ABD608B12D86}" presName="accent_4" presStyleCnt="0"/>
      <dgm:spPr/>
    </dgm:pt>
    <dgm:pt modelId="{33861DDA-63DD-6040-9D88-D82DCD0BC336}" type="pres">
      <dgm:prSet presAssocID="{19273068-D638-B944-AC32-ABD608B12D86}" presName="accentRepeatNode" presStyleLbl="solidFgAcc1" presStyleIdx="3" presStyleCnt="6"/>
      <dgm:spPr/>
    </dgm:pt>
    <dgm:pt modelId="{D5612944-04E1-9041-A9FC-056F5A82332B}" type="pres">
      <dgm:prSet presAssocID="{26EEA830-0656-6041-B300-571EAD9D0DA6}" presName="text_5" presStyleLbl="node1" presStyleIdx="4" presStyleCnt="6">
        <dgm:presLayoutVars>
          <dgm:bulletEnabled val="1"/>
        </dgm:presLayoutVars>
      </dgm:prSet>
      <dgm:spPr/>
    </dgm:pt>
    <dgm:pt modelId="{77C4C267-8AE3-DF48-B645-4C73602A0506}" type="pres">
      <dgm:prSet presAssocID="{26EEA830-0656-6041-B300-571EAD9D0DA6}" presName="accent_5" presStyleCnt="0"/>
      <dgm:spPr/>
    </dgm:pt>
    <dgm:pt modelId="{C0B19D7C-51CB-C942-BFAE-04AAF29F6CA1}" type="pres">
      <dgm:prSet presAssocID="{26EEA830-0656-6041-B300-571EAD9D0DA6}" presName="accentRepeatNode" presStyleLbl="solidFgAcc1" presStyleIdx="4" presStyleCnt="6"/>
      <dgm:spPr/>
    </dgm:pt>
    <dgm:pt modelId="{DBDD3987-6B2E-704C-B0E7-3E5F7FFAAAAC}" type="pres">
      <dgm:prSet presAssocID="{A101B26B-6507-394B-9731-7F56AE676AEA}" presName="text_6" presStyleLbl="node1" presStyleIdx="5" presStyleCnt="6">
        <dgm:presLayoutVars>
          <dgm:bulletEnabled val="1"/>
        </dgm:presLayoutVars>
      </dgm:prSet>
      <dgm:spPr/>
    </dgm:pt>
    <dgm:pt modelId="{DAD8EF7D-E71B-4246-9478-FFD9C9510BBD}" type="pres">
      <dgm:prSet presAssocID="{A101B26B-6507-394B-9731-7F56AE676AEA}" presName="accent_6" presStyleCnt="0"/>
      <dgm:spPr/>
    </dgm:pt>
    <dgm:pt modelId="{91BDB3C3-B3AA-1249-8E5B-1EC9F896352D}" type="pres">
      <dgm:prSet presAssocID="{A101B26B-6507-394B-9731-7F56AE676AEA}" presName="accentRepeatNode" presStyleLbl="solidFgAcc1" presStyleIdx="5" presStyleCnt="6"/>
      <dgm:spPr/>
    </dgm:pt>
  </dgm:ptLst>
  <dgm:cxnLst>
    <dgm:cxn modelId="{574FCC90-44A1-8D41-987F-3380EA9C5B73}" type="presOf" srcId="{0E0219D9-0E9D-694C-9969-AA13D497D6EA}" destId="{517ACB38-75E4-E647-A522-07262FE61532}" srcOrd="0" destOrd="0" presId="urn:microsoft.com/office/officeart/2008/layout/VerticalCurvedList"/>
    <dgm:cxn modelId="{ADD91128-16AF-B94E-B6AE-D6C8BD69C8F8}" srcId="{7D0CBB38-00EA-6B45-843D-02FCF7FBD649}" destId="{E35CC28F-3375-654D-8E98-18B7407AD482}" srcOrd="2" destOrd="0" parTransId="{A1478CD3-EC16-0247-A3D2-1A3117985620}" sibTransId="{592B5E00-A794-184A-AA14-75EDC5517E30}"/>
    <dgm:cxn modelId="{9CFE546A-B9E6-1A49-919D-6D3ADF24416B}" srcId="{7D0CBB38-00EA-6B45-843D-02FCF7FBD649}" destId="{0E0219D9-0E9D-694C-9969-AA13D497D6EA}" srcOrd="0" destOrd="0" parTransId="{7F5BF581-FD6A-FE4F-A521-711F3AE05DE3}" sibTransId="{76092097-6306-E44D-B5F7-EBFA5F31748D}"/>
    <dgm:cxn modelId="{63B42011-9A11-184D-962D-AD450BD18CC3}" type="presOf" srcId="{76092097-6306-E44D-B5F7-EBFA5F31748D}" destId="{0454310C-E36E-4D4D-B589-13ACB67BCB2C}" srcOrd="0" destOrd="0" presId="urn:microsoft.com/office/officeart/2008/layout/VerticalCurvedList"/>
    <dgm:cxn modelId="{4ABAB737-55AD-0746-917B-52055DAA181B}" type="presOf" srcId="{A101B26B-6507-394B-9731-7F56AE676AEA}" destId="{DBDD3987-6B2E-704C-B0E7-3E5F7FFAAAAC}" srcOrd="0" destOrd="0" presId="urn:microsoft.com/office/officeart/2008/layout/VerticalCurvedList"/>
    <dgm:cxn modelId="{A07B4C35-8959-174E-B59F-E4EA307E27F6}" type="presOf" srcId="{7D0CBB38-00EA-6B45-843D-02FCF7FBD649}" destId="{82D09355-DDA2-D943-AB7F-A55061BE314D}" srcOrd="0" destOrd="0" presId="urn:microsoft.com/office/officeart/2008/layout/VerticalCurvedList"/>
    <dgm:cxn modelId="{4389AB2F-3625-EE45-88D2-D6A5F046DCC2}" srcId="{7D0CBB38-00EA-6B45-843D-02FCF7FBD649}" destId="{26EEA830-0656-6041-B300-571EAD9D0DA6}" srcOrd="4" destOrd="0" parTransId="{1D56ADEB-9825-3A46-80BE-3E61A47C691B}" sibTransId="{7E6ADFDD-1EAC-1E4B-AEA7-D1A22560887D}"/>
    <dgm:cxn modelId="{1A963FE2-77F5-F74B-BD71-9361DC8EF6FC}" type="presOf" srcId="{C99D34CA-FBF1-EF4E-A76D-D324B54A7E84}" destId="{FAA83176-D726-4D43-B73F-634E62ADE2CB}" srcOrd="0" destOrd="0" presId="urn:microsoft.com/office/officeart/2008/layout/VerticalCurvedList"/>
    <dgm:cxn modelId="{291A41F5-6521-9F42-96CB-54DD696AA3B9}" type="presOf" srcId="{26EEA830-0656-6041-B300-571EAD9D0DA6}" destId="{D5612944-04E1-9041-A9FC-056F5A82332B}" srcOrd="0" destOrd="0" presId="urn:microsoft.com/office/officeart/2008/layout/VerticalCurvedList"/>
    <dgm:cxn modelId="{34B93973-9E27-0246-B65B-128C586DBB94}" type="presOf" srcId="{19273068-D638-B944-AC32-ABD608B12D86}" destId="{430ECF36-2CED-DA4F-B7A6-1472D201F290}" srcOrd="0" destOrd="0" presId="urn:microsoft.com/office/officeart/2008/layout/VerticalCurvedList"/>
    <dgm:cxn modelId="{746B881B-9AC9-4849-B6DE-D606085F2884}" type="presOf" srcId="{E35CC28F-3375-654D-8E98-18B7407AD482}" destId="{2CB1B736-700A-5C4C-922E-E3AB51EF3165}" srcOrd="0" destOrd="0" presId="urn:microsoft.com/office/officeart/2008/layout/VerticalCurvedList"/>
    <dgm:cxn modelId="{072703ED-9A90-C344-AB21-E112B8B9C3E0}" srcId="{7D0CBB38-00EA-6B45-843D-02FCF7FBD649}" destId="{A101B26B-6507-394B-9731-7F56AE676AEA}" srcOrd="5" destOrd="0" parTransId="{9EFB425D-384F-B64D-933F-0EBD78ACE0B2}" sibTransId="{AD483388-8EAC-D747-94CE-BF98D965326E}"/>
    <dgm:cxn modelId="{0EDCDA82-A37E-7242-89B8-67AECA41CD5B}" srcId="{7D0CBB38-00EA-6B45-843D-02FCF7FBD649}" destId="{C99D34CA-FBF1-EF4E-A76D-D324B54A7E84}" srcOrd="1" destOrd="0" parTransId="{FAAEA621-B6D9-524D-8FCD-17A3C3AB31EC}" sibTransId="{64BD827C-2F46-7A4A-97CE-32B0ACF65620}"/>
    <dgm:cxn modelId="{F7C73B02-E1E3-BA42-9AAC-B66EEA40BB3F}" srcId="{7D0CBB38-00EA-6B45-843D-02FCF7FBD649}" destId="{19273068-D638-B944-AC32-ABD608B12D86}" srcOrd="3" destOrd="0" parTransId="{1E5268C4-A986-854B-8D12-512C46B3DC52}" sibTransId="{76E576A8-784D-4443-8B43-DF335D29C9AE}"/>
    <dgm:cxn modelId="{1F15AA33-CA7B-C34C-9D77-4BDEFCEE76FF}" type="presParOf" srcId="{82D09355-DDA2-D943-AB7F-A55061BE314D}" destId="{DB7CE82B-3FDD-6F43-B90D-27DE5395CA34}" srcOrd="0" destOrd="0" presId="urn:microsoft.com/office/officeart/2008/layout/VerticalCurvedList"/>
    <dgm:cxn modelId="{F9E97B14-37D3-B645-A8B9-058A382F3725}" type="presParOf" srcId="{DB7CE82B-3FDD-6F43-B90D-27DE5395CA34}" destId="{B1D56D77-6877-6540-B4E3-09BD4C0FA85B}" srcOrd="0" destOrd="0" presId="urn:microsoft.com/office/officeart/2008/layout/VerticalCurvedList"/>
    <dgm:cxn modelId="{7B56DAAA-1004-1648-BF96-28CE7930F489}" type="presParOf" srcId="{B1D56D77-6877-6540-B4E3-09BD4C0FA85B}" destId="{C0CB4620-2C92-8D4D-BDC8-533F4F998AC6}" srcOrd="0" destOrd="0" presId="urn:microsoft.com/office/officeart/2008/layout/VerticalCurvedList"/>
    <dgm:cxn modelId="{DF534A12-FEE8-BB43-822A-8EA46B42F880}" type="presParOf" srcId="{B1D56D77-6877-6540-B4E3-09BD4C0FA85B}" destId="{0454310C-E36E-4D4D-B589-13ACB67BCB2C}" srcOrd="1" destOrd="0" presId="urn:microsoft.com/office/officeart/2008/layout/VerticalCurvedList"/>
    <dgm:cxn modelId="{F56F0144-C290-6647-B8AD-68E7E728B615}" type="presParOf" srcId="{B1D56D77-6877-6540-B4E3-09BD4C0FA85B}" destId="{342B111C-708D-0F48-8B9F-C7E365701568}" srcOrd="2" destOrd="0" presId="urn:microsoft.com/office/officeart/2008/layout/VerticalCurvedList"/>
    <dgm:cxn modelId="{658FA198-9A8C-784F-8E6E-5AD38029C106}" type="presParOf" srcId="{B1D56D77-6877-6540-B4E3-09BD4C0FA85B}" destId="{EE201CBD-2610-9249-A8BC-91F7E101C172}" srcOrd="3" destOrd="0" presId="urn:microsoft.com/office/officeart/2008/layout/VerticalCurvedList"/>
    <dgm:cxn modelId="{DB46A319-24CF-6F41-8402-17F876246BF7}" type="presParOf" srcId="{DB7CE82B-3FDD-6F43-B90D-27DE5395CA34}" destId="{517ACB38-75E4-E647-A522-07262FE61532}" srcOrd="1" destOrd="0" presId="urn:microsoft.com/office/officeart/2008/layout/VerticalCurvedList"/>
    <dgm:cxn modelId="{00792D05-69FE-DF45-8593-04CE0C15C4E1}" type="presParOf" srcId="{DB7CE82B-3FDD-6F43-B90D-27DE5395CA34}" destId="{93A4D3E7-F7B4-A44D-9988-A6CE7E7A65F2}" srcOrd="2" destOrd="0" presId="urn:microsoft.com/office/officeart/2008/layout/VerticalCurvedList"/>
    <dgm:cxn modelId="{1E1AEBBD-5656-B341-8877-D24142E5EF69}" type="presParOf" srcId="{93A4D3E7-F7B4-A44D-9988-A6CE7E7A65F2}" destId="{DCD4C13C-5CB6-7845-B65F-1AAD6528D673}" srcOrd="0" destOrd="0" presId="urn:microsoft.com/office/officeart/2008/layout/VerticalCurvedList"/>
    <dgm:cxn modelId="{20C8BA45-99C2-4E4F-9455-BB4DC05957B1}" type="presParOf" srcId="{DB7CE82B-3FDD-6F43-B90D-27DE5395CA34}" destId="{FAA83176-D726-4D43-B73F-634E62ADE2CB}" srcOrd="3" destOrd="0" presId="urn:microsoft.com/office/officeart/2008/layout/VerticalCurvedList"/>
    <dgm:cxn modelId="{85F8E5A1-B227-ED42-A0A8-B1092FA7AB63}" type="presParOf" srcId="{DB7CE82B-3FDD-6F43-B90D-27DE5395CA34}" destId="{CD1CD0E8-2E25-1A49-B53F-4CB83B894D5E}" srcOrd="4" destOrd="0" presId="urn:microsoft.com/office/officeart/2008/layout/VerticalCurvedList"/>
    <dgm:cxn modelId="{878561EE-8631-E34B-8424-0A4C765BEF8E}" type="presParOf" srcId="{CD1CD0E8-2E25-1A49-B53F-4CB83B894D5E}" destId="{C422A338-6BF4-4546-A824-A91FBBAA78DF}" srcOrd="0" destOrd="0" presId="urn:microsoft.com/office/officeart/2008/layout/VerticalCurvedList"/>
    <dgm:cxn modelId="{2108059E-5A80-2845-BFE7-3D5714C54698}" type="presParOf" srcId="{DB7CE82B-3FDD-6F43-B90D-27DE5395CA34}" destId="{2CB1B736-700A-5C4C-922E-E3AB51EF3165}" srcOrd="5" destOrd="0" presId="urn:microsoft.com/office/officeart/2008/layout/VerticalCurvedList"/>
    <dgm:cxn modelId="{EB549E63-A5EA-6642-9F9B-1ED0A258320F}" type="presParOf" srcId="{DB7CE82B-3FDD-6F43-B90D-27DE5395CA34}" destId="{372F9BC2-F325-4D4E-A9A3-AB45C50146DE}" srcOrd="6" destOrd="0" presId="urn:microsoft.com/office/officeart/2008/layout/VerticalCurvedList"/>
    <dgm:cxn modelId="{836A6B04-3D10-414E-90B1-6633956A3999}" type="presParOf" srcId="{372F9BC2-F325-4D4E-A9A3-AB45C50146DE}" destId="{CD7C2830-2972-FC48-9BE5-EB9AB76FC1D9}" srcOrd="0" destOrd="0" presId="urn:microsoft.com/office/officeart/2008/layout/VerticalCurvedList"/>
    <dgm:cxn modelId="{FB08DAF1-87D8-8643-A3A1-6505D32DE240}" type="presParOf" srcId="{DB7CE82B-3FDD-6F43-B90D-27DE5395CA34}" destId="{430ECF36-2CED-DA4F-B7A6-1472D201F290}" srcOrd="7" destOrd="0" presId="urn:microsoft.com/office/officeart/2008/layout/VerticalCurvedList"/>
    <dgm:cxn modelId="{32F8D187-33D8-3A41-BA57-B26A4C619602}" type="presParOf" srcId="{DB7CE82B-3FDD-6F43-B90D-27DE5395CA34}" destId="{666F519B-057D-6749-AEFA-D19FA71CA22A}" srcOrd="8" destOrd="0" presId="urn:microsoft.com/office/officeart/2008/layout/VerticalCurvedList"/>
    <dgm:cxn modelId="{4557B0E7-F0AB-AB4D-B6E3-A72EAC6A34A1}" type="presParOf" srcId="{666F519B-057D-6749-AEFA-D19FA71CA22A}" destId="{33861DDA-63DD-6040-9D88-D82DCD0BC336}" srcOrd="0" destOrd="0" presId="urn:microsoft.com/office/officeart/2008/layout/VerticalCurvedList"/>
    <dgm:cxn modelId="{96E8A868-F7A1-B642-9FD5-FE1ED09AF99D}" type="presParOf" srcId="{DB7CE82B-3FDD-6F43-B90D-27DE5395CA34}" destId="{D5612944-04E1-9041-A9FC-056F5A82332B}" srcOrd="9" destOrd="0" presId="urn:microsoft.com/office/officeart/2008/layout/VerticalCurvedList"/>
    <dgm:cxn modelId="{607F02CC-B298-A04A-BE92-A2B08AF2B022}" type="presParOf" srcId="{DB7CE82B-3FDD-6F43-B90D-27DE5395CA34}" destId="{77C4C267-8AE3-DF48-B645-4C73602A0506}" srcOrd="10" destOrd="0" presId="urn:microsoft.com/office/officeart/2008/layout/VerticalCurvedList"/>
    <dgm:cxn modelId="{0C10CD14-5FA7-AC41-BCCD-8B5765911F33}" type="presParOf" srcId="{77C4C267-8AE3-DF48-B645-4C73602A0506}" destId="{C0B19D7C-51CB-C942-BFAE-04AAF29F6CA1}" srcOrd="0" destOrd="0" presId="urn:microsoft.com/office/officeart/2008/layout/VerticalCurvedList"/>
    <dgm:cxn modelId="{1510E5E3-53B2-F944-BFD6-66B1B2A79D12}" type="presParOf" srcId="{DB7CE82B-3FDD-6F43-B90D-27DE5395CA34}" destId="{DBDD3987-6B2E-704C-B0E7-3E5F7FFAAAAC}" srcOrd="11" destOrd="0" presId="urn:microsoft.com/office/officeart/2008/layout/VerticalCurvedList"/>
    <dgm:cxn modelId="{7C3AB214-E568-5F41-893A-F9206093260A}" type="presParOf" srcId="{DB7CE82B-3FDD-6F43-B90D-27DE5395CA34}" destId="{DAD8EF7D-E71B-4246-9478-FFD9C9510BBD}" srcOrd="12" destOrd="0" presId="urn:microsoft.com/office/officeart/2008/layout/VerticalCurvedList"/>
    <dgm:cxn modelId="{1C25BF46-9A54-FB41-8101-52893BD07561}" type="presParOf" srcId="{DAD8EF7D-E71B-4246-9478-FFD9C9510BBD}" destId="{91BDB3C3-B3AA-1249-8E5B-1EC9F89635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25C134-BF88-46C6-AC6B-4E872A2A035B}" type="doc">
      <dgm:prSet loTypeId="urn:microsoft.com/office/officeart/2005/8/layout/pyramid3" loCatId="pyramid" qsTypeId="urn:microsoft.com/office/officeart/2005/8/quickstyle/simple1#1" qsCatId="simple" csTypeId="urn:microsoft.com/office/officeart/2005/8/colors/accent1_2#1" csCatId="accent1" phldr="1"/>
      <dgm:spPr/>
    </dgm:pt>
    <dgm:pt modelId="{1CE59C49-ACDF-4DE6-A99C-344B25BEAF63}">
      <dgm:prSet phldrT="[Text]" custT="1"/>
      <dgm:spPr/>
      <dgm:t>
        <a:bodyPr/>
        <a:lstStyle/>
        <a:p>
          <a:r>
            <a:rPr lang="nl-BE" sz="1800" dirty="0" smtClean="0">
              <a:solidFill>
                <a:srgbClr val="92D050"/>
              </a:solidFill>
            </a:rPr>
            <a:t>Resource </a:t>
          </a:r>
          <a:r>
            <a:rPr lang="nl-BE" sz="1800" dirty="0" err="1" smtClean="0">
              <a:solidFill>
                <a:srgbClr val="92D050"/>
              </a:solidFill>
            </a:rPr>
            <a:t>Adequacy</a:t>
          </a:r>
          <a:endParaRPr lang="nl-BE" sz="1800" dirty="0">
            <a:solidFill>
              <a:srgbClr val="92D050"/>
            </a:solidFill>
          </a:endParaRPr>
        </a:p>
      </dgm:t>
    </dgm:pt>
    <dgm:pt modelId="{B804A5CC-3AE9-406C-AA19-D71B03F3213B}" type="parTrans" cxnId="{4C20C0E9-8DD8-4FC1-B139-760402D39628}">
      <dgm:prSet/>
      <dgm:spPr/>
      <dgm:t>
        <a:bodyPr/>
        <a:lstStyle/>
        <a:p>
          <a:endParaRPr lang="nl-BE" sz="1800">
            <a:solidFill>
              <a:schemeClr val="bg1"/>
            </a:solidFill>
          </a:endParaRPr>
        </a:p>
      </dgm:t>
    </dgm:pt>
    <dgm:pt modelId="{5F3B2D38-7A71-4F0A-A963-305D59A0561D}" type="sibTrans" cxnId="{4C20C0E9-8DD8-4FC1-B139-760402D39628}">
      <dgm:prSet/>
      <dgm:spPr/>
      <dgm:t>
        <a:bodyPr/>
        <a:lstStyle/>
        <a:p>
          <a:endParaRPr lang="nl-BE" sz="1800">
            <a:solidFill>
              <a:schemeClr val="bg1"/>
            </a:solidFill>
          </a:endParaRPr>
        </a:p>
      </dgm:t>
    </dgm:pt>
    <dgm:pt modelId="{F74DC20F-253F-4AEA-A97F-FE587FCB57E9}">
      <dgm:prSet phldrT="[Text]" custT="1"/>
      <dgm:spPr/>
      <dgm:t>
        <a:bodyPr/>
        <a:lstStyle/>
        <a:p>
          <a:r>
            <a:rPr lang="nl-BE" sz="1800" dirty="0" smtClean="0">
              <a:solidFill>
                <a:srgbClr val="92D050"/>
              </a:solidFill>
            </a:rPr>
            <a:t>Energy </a:t>
          </a:r>
          <a:r>
            <a:rPr lang="nl-BE" sz="1800" dirty="0" err="1" smtClean="0">
              <a:solidFill>
                <a:srgbClr val="92D050"/>
              </a:solidFill>
            </a:rPr>
            <a:t>Balancing</a:t>
          </a:r>
          <a:endParaRPr lang="nl-BE" sz="1800" dirty="0">
            <a:solidFill>
              <a:srgbClr val="92D050"/>
            </a:solidFill>
          </a:endParaRPr>
        </a:p>
      </dgm:t>
    </dgm:pt>
    <dgm:pt modelId="{E141E895-89C5-416A-A8B0-642C6A6B9131}" type="parTrans" cxnId="{CE6567DC-77E1-4865-AD35-EFCF7C65ACAF}">
      <dgm:prSet/>
      <dgm:spPr/>
      <dgm:t>
        <a:bodyPr/>
        <a:lstStyle/>
        <a:p>
          <a:endParaRPr lang="nl-BE" sz="1800">
            <a:solidFill>
              <a:schemeClr val="bg1"/>
            </a:solidFill>
          </a:endParaRPr>
        </a:p>
      </dgm:t>
    </dgm:pt>
    <dgm:pt modelId="{022F3782-B2B1-446F-A7BF-BDEC38BA3864}" type="sibTrans" cxnId="{CE6567DC-77E1-4865-AD35-EFCF7C65ACAF}">
      <dgm:prSet/>
      <dgm:spPr/>
      <dgm:t>
        <a:bodyPr/>
        <a:lstStyle/>
        <a:p>
          <a:endParaRPr lang="nl-BE" sz="1800">
            <a:solidFill>
              <a:schemeClr val="bg1"/>
            </a:solidFill>
          </a:endParaRPr>
        </a:p>
      </dgm:t>
    </dgm:pt>
    <dgm:pt modelId="{5F013F41-CEC4-4A93-B695-E7164639951C}">
      <dgm:prSet phldrT="[Text]" custT="1"/>
      <dgm:spPr/>
      <dgm:t>
        <a:bodyPr/>
        <a:lstStyle/>
        <a:p>
          <a:r>
            <a:rPr lang="nl-BE" sz="1800" dirty="0" err="1" smtClean="0">
              <a:solidFill>
                <a:srgbClr val="92D050"/>
              </a:solidFill>
            </a:rPr>
            <a:t>Ancillary</a:t>
          </a:r>
          <a:r>
            <a:rPr lang="nl-BE" sz="1800" dirty="0" smtClean="0">
              <a:solidFill>
                <a:srgbClr val="92D050"/>
              </a:solidFill>
            </a:rPr>
            <a:t/>
          </a:r>
          <a:br>
            <a:rPr lang="nl-BE" sz="1800" dirty="0" smtClean="0">
              <a:solidFill>
                <a:srgbClr val="92D050"/>
              </a:solidFill>
            </a:rPr>
          </a:br>
          <a:r>
            <a:rPr lang="nl-BE" sz="1800" dirty="0" smtClean="0">
              <a:solidFill>
                <a:srgbClr val="92D050"/>
              </a:solidFill>
            </a:rPr>
            <a:t>service</a:t>
          </a:r>
          <a:endParaRPr lang="nl-BE" sz="1800" dirty="0">
            <a:solidFill>
              <a:srgbClr val="92D050"/>
            </a:solidFill>
          </a:endParaRPr>
        </a:p>
      </dgm:t>
    </dgm:pt>
    <dgm:pt modelId="{A464CD09-7CEA-4EFE-9B0D-6A52644B20B7}" type="parTrans" cxnId="{CF748B7A-2F4D-4B1A-97A7-1A8876C19E3B}">
      <dgm:prSet/>
      <dgm:spPr/>
      <dgm:t>
        <a:bodyPr/>
        <a:lstStyle/>
        <a:p>
          <a:endParaRPr lang="nl-BE" sz="1800">
            <a:solidFill>
              <a:schemeClr val="bg1"/>
            </a:solidFill>
          </a:endParaRPr>
        </a:p>
      </dgm:t>
    </dgm:pt>
    <dgm:pt modelId="{0E91AAC8-295F-4D86-BA0C-B1D9AB9FECD0}" type="sibTrans" cxnId="{CF748B7A-2F4D-4B1A-97A7-1A8876C19E3B}">
      <dgm:prSet/>
      <dgm:spPr/>
      <dgm:t>
        <a:bodyPr/>
        <a:lstStyle/>
        <a:p>
          <a:endParaRPr lang="nl-BE" sz="1800">
            <a:solidFill>
              <a:schemeClr val="bg1"/>
            </a:solidFill>
          </a:endParaRPr>
        </a:p>
      </dgm:t>
    </dgm:pt>
    <dgm:pt modelId="{FE674723-4A4A-4917-833F-3E13B7A1C0CD}" type="pres">
      <dgm:prSet presAssocID="{A025C134-BF88-46C6-AC6B-4E872A2A035B}" presName="Name0" presStyleCnt="0">
        <dgm:presLayoutVars>
          <dgm:dir/>
          <dgm:animLvl val="lvl"/>
          <dgm:resizeHandles val="exact"/>
        </dgm:presLayoutVars>
      </dgm:prSet>
      <dgm:spPr/>
    </dgm:pt>
    <dgm:pt modelId="{DC325987-7528-4B7E-B118-54B94A154315}" type="pres">
      <dgm:prSet presAssocID="{1CE59C49-ACDF-4DE6-A99C-344B25BEAF63}" presName="Name8" presStyleCnt="0"/>
      <dgm:spPr/>
    </dgm:pt>
    <dgm:pt modelId="{BF6AFF63-B23B-47A4-8D69-CA57BFE4A187}" type="pres">
      <dgm:prSet presAssocID="{1CE59C49-ACDF-4DE6-A99C-344B25BEAF63}" presName="level" presStyleLbl="node1" presStyleIdx="0" presStyleCnt="3">
        <dgm:presLayoutVars>
          <dgm:chMax val="1"/>
          <dgm:bulletEnabled val="1"/>
        </dgm:presLayoutVars>
      </dgm:prSet>
      <dgm:spPr/>
      <dgm:t>
        <a:bodyPr/>
        <a:lstStyle/>
        <a:p>
          <a:endParaRPr lang="nl-BE"/>
        </a:p>
      </dgm:t>
    </dgm:pt>
    <dgm:pt modelId="{BC963F9C-9839-46F0-BCEC-95190D9A3D75}" type="pres">
      <dgm:prSet presAssocID="{1CE59C49-ACDF-4DE6-A99C-344B25BEAF63}" presName="levelTx" presStyleLbl="revTx" presStyleIdx="0" presStyleCnt="0">
        <dgm:presLayoutVars>
          <dgm:chMax val="1"/>
          <dgm:bulletEnabled val="1"/>
        </dgm:presLayoutVars>
      </dgm:prSet>
      <dgm:spPr/>
      <dgm:t>
        <a:bodyPr/>
        <a:lstStyle/>
        <a:p>
          <a:endParaRPr lang="nl-BE"/>
        </a:p>
      </dgm:t>
    </dgm:pt>
    <dgm:pt modelId="{69CABF33-C3FD-4BCF-BCF6-106DDEFF8EE5}" type="pres">
      <dgm:prSet presAssocID="{F74DC20F-253F-4AEA-A97F-FE587FCB57E9}" presName="Name8" presStyleCnt="0"/>
      <dgm:spPr/>
    </dgm:pt>
    <dgm:pt modelId="{E9894DC7-DF57-4706-8C7A-C1A11198BAC1}" type="pres">
      <dgm:prSet presAssocID="{F74DC20F-253F-4AEA-A97F-FE587FCB57E9}" presName="level" presStyleLbl="node1" presStyleIdx="1" presStyleCnt="3">
        <dgm:presLayoutVars>
          <dgm:chMax val="1"/>
          <dgm:bulletEnabled val="1"/>
        </dgm:presLayoutVars>
      </dgm:prSet>
      <dgm:spPr/>
      <dgm:t>
        <a:bodyPr/>
        <a:lstStyle/>
        <a:p>
          <a:endParaRPr lang="nl-BE"/>
        </a:p>
      </dgm:t>
    </dgm:pt>
    <dgm:pt modelId="{060771E8-D609-46B8-B1B0-4668AAA38365}" type="pres">
      <dgm:prSet presAssocID="{F74DC20F-253F-4AEA-A97F-FE587FCB57E9}" presName="levelTx" presStyleLbl="revTx" presStyleIdx="0" presStyleCnt="0">
        <dgm:presLayoutVars>
          <dgm:chMax val="1"/>
          <dgm:bulletEnabled val="1"/>
        </dgm:presLayoutVars>
      </dgm:prSet>
      <dgm:spPr/>
      <dgm:t>
        <a:bodyPr/>
        <a:lstStyle/>
        <a:p>
          <a:endParaRPr lang="nl-BE"/>
        </a:p>
      </dgm:t>
    </dgm:pt>
    <dgm:pt modelId="{D8EB6D18-4B59-41B2-9E89-6772EA1DA9C9}" type="pres">
      <dgm:prSet presAssocID="{5F013F41-CEC4-4A93-B695-E7164639951C}" presName="Name8" presStyleCnt="0"/>
      <dgm:spPr/>
    </dgm:pt>
    <dgm:pt modelId="{DFECF9C6-BBE9-4F8B-954C-706541D0E4F7}" type="pres">
      <dgm:prSet presAssocID="{5F013F41-CEC4-4A93-B695-E7164639951C}" presName="level" presStyleLbl="node1" presStyleIdx="2" presStyleCnt="3">
        <dgm:presLayoutVars>
          <dgm:chMax val="1"/>
          <dgm:bulletEnabled val="1"/>
        </dgm:presLayoutVars>
      </dgm:prSet>
      <dgm:spPr/>
      <dgm:t>
        <a:bodyPr/>
        <a:lstStyle/>
        <a:p>
          <a:endParaRPr lang="nl-BE"/>
        </a:p>
      </dgm:t>
    </dgm:pt>
    <dgm:pt modelId="{AB6863C9-7336-4107-84B9-398B50A426BE}" type="pres">
      <dgm:prSet presAssocID="{5F013F41-CEC4-4A93-B695-E7164639951C}" presName="levelTx" presStyleLbl="revTx" presStyleIdx="0" presStyleCnt="0">
        <dgm:presLayoutVars>
          <dgm:chMax val="1"/>
          <dgm:bulletEnabled val="1"/>
        </dgm:presLayoutVars>
      </dgm:prSet>
      <dgm:spPr/>
      <dgm:t>
        <a:bodyPr/>
        <a:lstStyle/>
        <a:p>
          <a:endParaRPr lang="nl-BE"/>
        </a:p>
      </dgm:t>
    </dgm:pt>
  </dgm:ptLst>
  <dgm:cxnLst>
    <dgm:cxn modelId="{A855F4CE-85DD-4E7C-8B7C-2F140A964F5B}" type="presOf" srcId="{1CE59C49-ACDF-4DE6-A99C-344B25BEAF63}" destId="{BC963F9C-9839-46F0-BCEC-95190D9A3D75}" srcOrd="1" destOrd="0" presId="urn:microsoft.com/office/officeart/2005/8/layout/pyramid3"/>
    <dgm:cxn modelId="{989D6A23-2357-434E-A81F-5063DBFE6E65}" type="presOf" srcId="{1CE59C49-ACDF-4DE6-A99C-344B25BEAF63}" destId="{BF6AFF63-B23B-47A4-8D69-CA57BFE4A187}" srcOrd="0" destOrd="0" presId="urn:microsoft.com/office/officeart/2005/8/layout/pyramid3"/>
    <dgm:cxn modelId="{4C20C0E9-8DD8-4FC1-B139-760402D39628}" srcId="{A025C134-BF88-46C6-AC6B-4E872A2A035B}" destId="{1CE59C49-ACDF-4DE6-A99C-344B25BEAF63}" srcOrd="0" destOrd="0" parTransId="{B804A5CC-3AE9-406C-AA19-D71B03F3213B}" sibTransId="{5F3B2D38-7A71-4F0A-A963-305D59A0561D}"/>
    <dgm:cxn modelId="{CE6567DC-77E1-4865-AD35-EFCF7C65ACAF}" srcId="{A025C134-BF88-46C6-AC6B-4E872A2A035B}" destId="{F74DC20F-253F-4AEA-A97F-FE587FCB57E9}" srcOrd="1" destOrd="0" parTransId="{E141E895-89C5-416A-A8B0-642C6A6B9131}" sibTransId="{022F3782-B2B1-446F-A7BF-BDEC38BA3864}"/>
    <dgm:cxn modelId="{E6E9EAEA-FE41-49A8-95B1-0AEE1A1FE3B9}" type="presOf" srcId="{A025C134-BF88-46C6-AC6B-4E872A2A035B}" destId="{FE674723-4A4A-4917-833F-3E13B7A1C0CD}" srcOrd="0" destOrd="0" presId="urn:microsoft.com/office/officeart/2005/8/layout/pyramid3"/>
    <dgm:cxn modelId="{B1226221-A55A-4B4A-BF50-9D532FF0A030}" type="presOf" srcId="{5F013F41-CEC4-4A93-B695-E7164639951C}" destId="{DFECF9C6-BBE9-4F8B-954C-706541D0E4F7}" srcOrd="0" destOrd="0" presId="urn:microsoft.com/office/officeart/2005/8/layout/pyramid3"/>
    <dgm:cxn modelId="{EA67F959-0C96-4D23-BACB-470C176E164D}" type="presOf" srcId="{F74DC20F-253F-4AEA-A97F-FE587FCB57E9}" destId="{060771E8-D609-46B8-B1B0-4668AAA38365}" srcOrd="1" destOrd="0" presId="urn:microsoft.com/office/officeart/2005/8/layout/pyramid3"/>
    <dgm:cxn modelId="{CF748B7A-2F4D-4B1A-97A7-1A8876C19E3B}" srcId="{A025C134-BF88-46C6-AC6B-4E872A2A035B}" destId="{5F013F41-CEC4-4A93-B695-E7164639951C}" srcOrd="2" destOrd="0" parTransId="{A464CD09-7CEA-4EFE-9B0D-6A52644B20B7}" sibTransId="{0E91AAC8-295F-4D86-BA0C-B1D9AB9FECD0}"/>
    <dgm:cxn modelId="{93E346E4-C58C-4A2E-9872-925B02ABB974}" type="presOf" srcId="{5F013F41-CEC4-4A93-B695-E7164639951C}" destId="{AB6863C9-7336-4107-84B9-398B50A426BE}" srcOrd="1" destOrd="0" presId="urn:microsoft.com/office/officeart/2005/8/layout/pyramid3"/>
    <dgm:cxn modelId="{2944902A-F4D5-40C7-B2EF-398F0D3A906D}" type="presOf" srcId="{F74DC20F-253F-4AEA-A97F-FE587FCB57E9}" destId="{E9894DC7-DF57-4706-8C7A-C1A11198BAC1}" srcOrd="0" destOrd="0" presId="urn:microsoft.com/office/officeart/2005/8/layout/pyramid3"/>
    <dgm:cxn modelId="{8C23BB09-A18D-499B-972E-297675A9AEEF}" type="presParOf" srcId="{FE674723-4A4A-4917-833F-3E13B7A1C0CD}" destId="{DC325987-7528-4B7E-B118-54B94A154315}" srcOrd="0" destOrd="0" presId="urn:microsoft.com/office/officeart/2005/8/layout/pyramid3"/>
    <dgm:cxn modelId="{414670BB-6827-4D07-8C26-34E16B88733A}" type="presParOf" srcId="{DC325987-7528-4B7E-B118-54B94A154315}" destId="{BF6AFF63-B23B-47A4-8D69-CA57BFE4A187}" srcOrd="0" destOrd="0" presId="urn:microsoft.com/office/officeart/2005/8/layout/pyramid3"/>
    <dgm:cxn modelId="{7438ED8A-1AF6-435A-929E-6E525494AC71}" type="presParOf" srcId="{DC325987-7528-4B7E-B118-54B94A154315}" destId="{BC963F9C-9839-46F0-BCEC-95190D9A3D75}" srcOrd="1" destOrd="0" presId="urn:microsoft.com/office/officeart/2005/8/layout/pyramid3"/>
    <dgm:cxn modelId="{E2993EF6-C310-40FE-8B70-9E81500567D6}" type="presParOf" srcId="{FE674723-4A4A-4917-833F-3E13B7A1C0CD}" destId="{69CABF33-C3FD-4BCF-BCF6-106DDEFF8EE5}" srcOrd="1" destOrd="0" presId="urn:microsoft.com/office/officeart/2005/8/layout/pyramid3"/>
    <dgm:cxn modelId="{4300C2F0-AFCB-4379-83A2-C96D7BC8AA27}" type="presParOf" srcId="{69CABF33-C3FD-4BCF-BCF6-106DDEFF8EE5}" destId="{E9894DC7-DF57-4706-8C7A-C1A11198BAC1}" srcOrd="0" destOrd="0" presId="urn:microsoft.com/office/officeart/2005/8/layout/pyramid3"/>
    <dgm:cxn modelId="{3DF132A9-16E7-4910-821F-7195C7128695}" type="presParOf" srcId="{69CABF33-C3FD-4BCF-BCF6-106DDEFF8EE5}" destId="{060771E8-D609-46B8-B1B0-4668AAA38365}" srcOrd="1" destOrd="0" presId="urn:microsoft.com/office/officeart/2005/8/layout/pyramid3"/>
    <dgm:cxn modelId="{35C73740-D724-49AE-BCC7-28C61634DA2A}" type="presParOf" srcId="{FE674723-4A4A-4917-833F-3E13B7A1C0CD}" destId="{D8EB6D18-4B59-41B2-9E89-6772EA1DA9C9}" srcOrd="2" destOrd="0" presId="urn:microsoft.com/office/officeart/2005/8/layout/pyramid3"/>
    <dgm:cxn modelId="{C9984C4A-902C-400C-AADE-6444A99AD9AE}" type="presParOf" srcId="{D8EB6D18-4B59-41B2-9E89-6772EA1DA9C9}" destId="{DFECF9C6-BBE9-4F8B-954C-706541D0E4F7}" srcOrd="0" destOrd="0" presId="urn:microsoft.com/office/officeart/2005/8/layout/pyramid3"/>
    <dgm:cxn modelId="{7DB69048-06A4-4034-B374-14363DEBA17D}" type="presParOf" srcId="{D8EB6D18-4B59-41B2-9E89-6772EA1DA9C9}" destId="{AB6863C9-7336-4107-84B9-398B50A426BE}"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0CBB38-00EA-6B45-843D-02FCF7FBD64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0E0219D9-0E9D-694C-9969-AA13D497D6EA}">
      <dgm:prSet/>
      <dgm:spPr/>
      <dgm:t>
        <a:bodyPr/>
        <a:lstStyle/>
        <a:p>
          <a:r>
            <a:rPr lang="en-GB" b="0" smtClean="0"/>
            <a:t>Elia Group</a:t>
          </a:r>
          <a:endParaRPr lang="en-GB" b="0" dirty="0" smtClean="0"/>
        </a:p>
      </dgm:t>
    </dgm:pt>
    <dgm:pt modelId="{7F5BF581-FD6A-FE4F-A521-711F3AE05DE3}" type="parTrans" cxnId="{9CFE546A-B9E6-1A49-919D-6D3ADF24416B}">
      <dgm:prSet/>
      <dgm:spPr/>
      <dgm:t>
        <a:bodyPr/>
        <a:lstStyle/>
        <a:p>
          <a:endParaRPr lang="fr-FR"/>
        </a:p>
      </dgm:t>
    </dgm:pt>
    <dgm:pt modelId="{76092097-6306-E44D-B5F7-EBFA5F31748D}" type="sibTrans" cxnId="{9CFE546A-B9E6-1A49-919D-6D3ADF24416B}">
      <dgm:prSet/>
      <dgm:spPr/>
      <dgm:t>
        <a:bodyPr/>
        <a:lstStyle/>
        <a:p>
          <a:endParaRPr lang="fr-FR"/>
        </a:p>
      </dgm:t>
    </dgm:pt>
    <dgm:pt modelId="{C99D34CA-FBF1-EF4E-A76D-D324B54A7E84}">
      <dgm:prSet/>
      <dgm:spPr/>
      <dgm:t>
        <a:bodyPr/>
        <a:lstStyle/>
        <a:p>
          <a:r>
            <a:rPr lang="en-GB" b="0" smtClean="0"/>
            <a:t>Electricity market</a:t>
          </a:r>
          <a:endParaRPr lang="en-GB" b="0" dirty="0" smtClean="0"/>
        </a:p>
      </dgm:t>
    </dgm:pt>
    <dgm:pt modelId="{FAAEA621-B6D9-524D-8FCD-17A3C3AB31EC}" type="parTrans" cxnId="{0EDCDA82-A37E-7242-89B8-67AECA41CD5B}">
      <dgm:prSet/>
      <dgm:spPr/>
      <dgm:t>
        <a:bodyPr/>
        <a:lstStyle/>
        <a:p>
          <a:endParaRPr lang="fr-FR"/>
        </a:p>
      </dgm:t>
    </dgm:pt>
    <dgm:pt modelId="{64BD827C-2F46-7A4A-97CE-32B0ACF65620}" type="sibTrans" cxnId="{0EDCDA82-A37E-7242-89B8-67AECA41CD5B}">
      <dgm:prSet/>
      <dgm:spPr/>
      <dgm:t>
        <a:bodyPr/>
        <a:lstStyle/>
        <a:p>
          <a:endParaRPr lang="fr-FR"/>
        </a:p>
      </dgm:t>
    </dgm:pt>
    <dgm:pt modelId="{E35CC28F-3375-654D-8E98-18B7407AD482}">
      <dgm:prSet/>
      <dgm:spPr/>
      <dgm:t>
        <a:bodyPr/>
        <a:lstStyle/>
        <a:p>
          <a:r>
            <a:rPr lang="en-GB" b="0" smtClean="0"/>
            <a:t>Role of the different players</a:t>
          </a:r>
          <a:endParaRPr lang="en-GB" b="0" dirty="0" smtClean="0"/>
        </a:p>
      </dgm:t>
    </dgm:pt>
    <dgm:pt modelId="{A1478CD3-EC16-0247-A3D2-1A3117985620}" type="parTrans" cxnId="{ADD91128-16AF-B94E-B6AE-D6C8BD69C8F8}">
      <dgm:prSet/>
      <dgm:spPr/>
      <dgm:t>
        <a:bodyPr/>
        <a:lstStyle/>
        <a:p>
          <a:endParaRPr lang="fr-FR"/>
        </a:p>
      </dgm:t>
    </dgm:pt>
    <dgm:pt modelId="{592B5E00-A794-184A-AA14-75EDC5517E30}" type="sibTrans" cxnId="{ADD91128-16AF-B94E-B6AE-D6C8BD69C8F8}">
      <dgm:prSet/>
      <dgm:spPr/>
      <dgm:t>
        <a:bodyPr/>
        <a:lstStyle/>
        <a:p>
          <a:endParaRPr lang="fr-FR"/>
        </a:p>
      </dgm:t>
    </dgm:pt>
    <dgm:pt modelId="{19273068-D638-B944-AC32-ABD608B12D86}">
      <dgm:prSet/>
      <dgm:spPr/>
      <dgm:t>
        <a:bodyPr/>
        <a:lstStyle/>
        <a:p>
          <a:r>
            <a:rPr lang="nl-BE" b="0" smtClean="0"/>
            <a:t>Elia products and services</a:t>
          </a:r>
          <a:endParaRPr lang="nl-BE" b="0" dirty="0" smtClean="0"/>
        </a:p>
      </dgm:t>
    </dgm:pt>
    <dgm:pt modelId="{1E5268C4-A986-854B-8D12-512C46B3DC52}" type="parTrans" cxnId="{F7C73B02-E1E3-BA42-9AAC-B66EEA40BB3F}">
      <dgm:prSet/>
      <dgm:spPr/>
      <dgm:t>
        <a:bodyPr/>
        <a:lstStyle/>
        <a:p>
          <a:endParaRPr lang="fr-FR"/>
        </a:p>
      </dgm:t>
    </dgm:pt>
    <dgm:pt modelId="{76E576A8-784D-4443-8B43-DF335D29C9AE}" type="sibTrans" cxnId="{F7C73B02-E1E3-BA42-9AAC-B66EEA40BB3F}">
      <dgm:prSet/>
      <dgm:spPr/>
      <dgm:t>
        <a:bodyPr/>
        <a:lstStyle/>
        <a:p>
          <a:endParaRPr lang="fr-FR"/>
        </a:p>
      </dgm:t>
    </dgm:pt>
    <dgm:pt modelId="{26EEA830-0656-6041-B300-571EAD9D0DA6}">
      <dgm:prSet/>
      <dgm:spPr/>
      <dgm:t>
        <a:bodyPr/>
        <a:lstStyle/>
        <a:p>
          <a:r>
            <a:rPr lang="nl-BE" b="0" dirty="0" smtClean="0"/>
            <a:t>Balancing</a:t>
          </a:r>
          <a:endParaRPr lang="en-GB" b="0" dirty="0" smtClean="0"/>
        </a:p>
      </dgm:t>
    </dgm:pt>
    <dgm:pt modelId="{1D56ADEB-9825-3A46-80BE-3E61A47C691B}" type="parTrans" cxnId="{4389AB2F-3625-EE45-88D2-D6A5F046DCC2}">
      <dgm:prSet/>
      <dgm:spPr/>
      <dgm:t>
        <a:bodyPr/>
        <a:lstStyle/>
        <a:p>
          <a:endParaRPr lang="fr-FR"/>
        </a:p>
      </dgm:t>
    </dgm:pt>
    <dgm:pt modelId="{7E6ADFDD-1EAC-1E4B-AEA7-D1A22560887D}" type="sibTrans" cxnId="{4389AB2F-3625-EE45-88D2-D6A5F046DCC2}">
      <dgm:prSet/>
      <dgm:spPr/>
      <dgm:t>
        <a:bodyPr/>
        <a:lstStyle/>
        <a:p>
          <a:endParaRPr lang="fr-FR"/>
        </a:p>
      </dgm:t>
    </dgm:pt>
    <dgm:pt modelId="{A101B26B-6507-394B-9731-7F56AE676AEA}">
      <dgm:prSet/>
      <dgm:spPr/>
      <dgm:t>
        <a:bodyPr/>
        <a:lstStyle/>
        <a:p>
          <a:r>
            <a:rPr lang="nl-BE" dirty="0" smtClean="0"/>
            <a:t>Other Ancillary Services</a:t>
          </a:r>
          <a:endParaRPr lang="nl-BE" dirty="0" smtClean="0"/>
        </a:p>
      </dgm:t>
    </dgm:pt>
    <dgm:pt modelId="{9EFB425D-384F-B64D-933F-0EBD78ACE0B2}" type="parTrans" cxnId="{072703ED-9A90-C344-AB21-E112B8B9C3E0}">
      <dgm:prSet/>
      <dgm:spPr/>
      <dgm:t>
        <a:bodyPr/>
        <a:lstStyle/>
        <a:p>
          <a:endParaRPr lang="fr-FR"/>
        </a:p>
      </dgm:t>
    </dgm:pt>
    <dgm:pt modelId="{AD483388-8EAC-D747-94CE-BF98D965326E}" type="sibTrans" cxnId="{072703ED-9A90-C344-AB21-E112B8B9C3E0}">
      <dgm:prSet/>
      <dgm:spPr/>
      <dgm:t>
        <a:bodyPr/>
        <a:lstStyle/>
        <a:p>
          <a:endParaRPr lang="fr-FR"/>
        </a:p>
      </dgm:t>
    </dgm:pt>
    <dgm:pt modelId="{82D09355-DDA2-D943-AB7F-A55061BE314D}" type="pres">
      <dgm:prSet presAssocID="{7D0CBB38-00EA-6B45-843D-02FCF7FBD649}" presName="Name0" presStyleCnt="0">
        <dgm:presLayoutVars>
          <dgm:chMax val="7"/>
          <dgm:chPref val="7"/>
          <dgm:dir/>
        </dgm:presLayoutVars>
      </dgm:prSet>
      <dgm:spPr/>
    </dgm:pt>
    <dgm:pt modelId="{DB7CE82B-3FDD-6F43-B90D-27DE5395CA34}" type="pres">
      <dgm:prSet presAssocID="{7D0CBB38-00EA-6B45-843D-02FCF7FBD649}" presName="Name1" presStyleCnt="0"/>
      <dgm:spPr/>
    </dgm:pt>
    <dgm:pt modelId="{B1D56D77-6877-6540-B4E3-09BD4C0FA85B}" type="pres">
      <dgm:prSet presAssocID="{7D0CBB38-00EA-6B45-843D-02FCF7FBD649}" presName="cycle" presStyleCnt="0"/>
      <dgm:spPr/>
    </dgm:pt>
    <dgm:pt modelId="{C0CB4620-2C92-8D4D-BDC8-533F4F998AC6}" type="pres">
      <dgm:prSet presAssocID="{7D0CBB38-00EA-6B45-843D-02FCF7FBD649}" presName="srcNode" presStyleLbl="node1" presStyleIdx="0" presStyleCnt="6"/>
      <dgm:spPr/>
    </dgm:pt>
    <dgm:pt modelId="{0454310C-E36E-4D4D-B589-13ACB67BCB2C}" type="pres">
      <dgm:prSet presAssocID="{7D0CBB38-00EA-6B45-843D-02FCF7FBD649}" presName="conn" presStyleLbl="parChTrans1D2" presStyleIdx="0" presStyleCnt="1"/>
      <dgm:spPr/>
    </dgm:pt>
    <dgm:pt modelId="{342B111C-708D-0F48-8B9F-C7E365701568}" type="pres">
      <dgm:prSet presAssocID="{7D0CBB38-00EA-6B45-843D-02FCF7FBD649}" presName="extraNode" presStyleLbl="node1" presStyleIdx="0" presStyleCnt="6"/>
      <dgm:spPr/>
    </dgm:pt>
    <dgm:pt modelId="{EE201CBD-2610-9249-A8BC-91F7E101C172}" type="pres">
      <dgm:prSet presAssocID="{7D0CBB38-00EA-6B45-843D-02FCF7FBD649}" presName="dstNode" presStyleLbl="node1" presStyleIdx="0" presStyleCnt="6"/>
      <dgm:spPr/>
    </dgm:pt>
    <dgm:pt modelId="{517ACB38-75E4-E647-A522-07262FE61532}" type="pres">
      <dgm:prSet presAssocID="{0E0219D9-0E9D-694C-9969-AA13D497D6EA}" presName="text_1" presStyleLbl="node1" presStyleIdx="0" presStyleCnt="6">
        <dgm:presLayoutVars>
          <dgm:bulletEnabled val="1"/>
        </dgm:presLayoutVars>
      </dgm:prSet>
      <dgm:spPr/>
    </dgm:pt>
    <dgm:pt modelId="{93A4D3E7-F7B4-A44D-9988-A6CE7E7A65F2}" type="pres">
      <dgm:prSet presAssocID="{0E0219D9-0E9D-694C-9969-AA13D497D6EA}" presName="accent_1" presStyleCnt="0"/>
      <dgm:spPr/>
    </dgm:pt>
    <dgm:pt modelId="{DCD4C13C-5CB6-7845-B65F-1AAD6528D673}" type="pres">
      <dgm:prSet presAssocID="{0E0219D9-0E9D-694C-9969-AA13D497D6EA}" presName="accentRepeatNode" presStyleLbl="solidFgAcc1" presStyleIdx="0" presStyleCnt="6"/>
      <dgm:spPr/>
    </dgm:pt>
    <dgm:pt modelId="{FAA83176-D726-4D43-B73F-634E62ADE2CB}" type="pres">
      <dgm:prSet presAssocID="{C99D34CA-FBF1-EF4E-A76D-D324B54A7E84}" presName="text_2" presStyleLbl="node1" presStyleIdx="1" presStyleCnt="6">
        <dgm:presLayoutVars>
          <dgm:bulletEnabled val="1"/>
        </dgm:presLayoutVars>
      </dgm:prSet>
      <dgm:spPr/>
    </dgm:pt>
    <dgm:pt modelId="{CD1CD0E8-2E25-1A49-B53F-4CB83B894D5E}" type="pres">
      <dgm:prSet presAssocID="{C99D34CA-FBF1-EF4E-A76D-D324B54A7E84}" presName="accent_2" presStyleCnt="0"/>
      <dgm:spPr/>
    </dgm:pt>
    <dgm:pt modelId="{C422A338-6BF4-4546-A824-A91FBBAA78DF}" type="pres">
      <dgm:prSet presAssocID="{C99D34CA-FBF1-EF4E-A76D-D324B54A7E84}" presName="accentRepeatNode" presStyleLbl="solidFgAcc1" presStyleIdx="1" presStyleCnt="6"/>
      <dgm:spPr/>
    </dgm:pt>
    <dgm:pt modelId="{2CB1B736-700A-5C4C-922E-E3AB51EF3165}" type="pres">
      <dgm:prSet presAssocID="{E35CC28F-3375-654D-8E98-18B7407AD482}" presName="text_3" presStyleLbl="node1" presStyleIdx="2" presStyleCnt="6">
        <dgm:presLayoutVars>
          <dgm:bulletEnabled val="1"/>
        </dgm:presLayoutVars>
      </dgm:prSet>
      <dgm:spPr/>
    </dgm:pt>
    <dgm:pt modelId="{372F9BC2-F325-4D4E-A9A3-AB45C50146DE}" type="pres">
      <dgm:prSet presAssocID="{E35CC28F-3375-654D-8E98-18B7407AD482}" presName="accent_3" presStyleCnt="0"/>
      <dgm:spPr/>
    </dgm:pt>
    <dgm:pt modelId="{CD7C2830-2972-FC48-9BE5-EB9AB76FC1D9}" type="pres">
      <dgm:prSet presAssocID="{E35CC28F-3375-654D-8E98-18B7407AD482}" presName="accentRepeatNode" presStyleLbl="solidFgAcc1" presStyleIdx="2" presStyleCnt="6"/>
      <dgm:spPr/>
    </dgm:pt>
    <dgm:pt modelId="{430ECF36-2CED-DA4F-B7A6-1472D201F290}" type="pres">
      <dgm:prSet presAssocID="{19273068-D638-B944-AC32-ABD608B12D86}" presName="text_4" presStyleLbl="node1" presStyleIdx="3" presStyleCnt="6">
        <dgm:presLayoutVars>
          <dgm:bulletEnabled val="1"/>
        </dgm:presLayoutVars>
      </dgm:prSet>
      <dgm:spPr/>
    </dgm:pt>
    <dgm:pt modelId="{666F519B-057D-6749-AEFA-D19FA71CA22A}" type="pres">
      <dgm:prSet presAssocID="{19273068-D638-B944-AC32-ABD608B12D86}" presName="accent_4" presStyleCnt="0"/>
      <dgm:spPr/>
    </dgm:pt>
    <dgm:pt modelId="{33861DDA-63DD-6040-9D88-D82DCD0BC336}" type="pres">
      <dgm:prSet presAssocID="{19273068-D638-B944-AC32-ABD608B12D86}" presName="accentRepeatNode" presStyleLbl="solidFgAcc1" presStyleIdx="3" presStyleCnt="6"/>
      <dgm:spPr>
        <a:solidFill>
          <a:srgbClr val="F86613"/>
        </a:solidFill>
      </dgm:spPr>
    </dgm:pt>
    <dgm:pt modelId="{D5612944-04E1-9041-A9FC-056F5A82332B}" type="pres">
      <dgm:prSet presAssocID="{26EEA830-0656-6041-B300-571EAD9D0DA6}" presName="text_5" presStyleLbl="node1" presStyleIdx="4" presStyleCnt="6">
        <dgm:presLayoutVars>
          <dgm:bulletEnabled val="1"/>
        </dgm:presLayoutVars>
      </dgm:prSet>
      <dgm:spPr/>
    </dgm:pt>
    <dgm:pt modelId="{77C4C267-8AE3-DF48-B645-4C73602A0506}" type="pres">
      <dgm:prSet presAssocID="{26EEA830-0656-6041-B300-571EAD9D0DA6}" presName="accent_5" presStyleCnt="0"/>
      <dgm:spPr/>
    </dgm:pt>
    <dgm:pt modelId="{C0B19D7C-51CB-C942-BFAE-04AAF29F6CA1}" type="pres">
      <dgm:prSet presAssocID="{26EEA830-0656-6041-B300-571EAD9D0DA6}" presName="accentRepeatNode" presStyleLbl="solidFgAcc1" presStyleIdx="4" presStyleCnt="6"/>
      <dgm:spPr/>
    </dgm:pt>
    <dgm:pt modelId="{DBDD3987-6B2E-704C-B0E7-3E5F7FFAAAAC}" type="pres">
      <dgm:prSet presAssocID="{A101B26B-6507-394B-9731-7F56AE676AEA}" presName="text_6" presStyleLbl="node1" presStyleIdx="5" presStyleCnt="6">
        <dgm:presLayoutVars>
          <dgm:bulletEnabled val="1"/>
        </dgm:presLayoutVars>
      </dgm:prSet>
      <dgm:spPr/>
    </dgm:pt>
    <dgm:pt modelId="{DAD8EF7D-E71B-4246-9478-FFD9C9510BBD}" type="pres">
      <dgm:prSet presAssocID="{A101B26B-6507-394B-9731-7F56AE676AEA}" presName="accent_6" presStyleCnt="0"/>
      <dgm:spPr/>
    </dgm:pt>
    <dgm:pt modelId="{91BDB3C3-B3AA-1249-8E5B-1EC9F896352D}" type="pres">
      <dgm:prSet presAssocID="{A101B26B-6507-394B-9731-7F56AE676AEA}" presName="accentRepeatNode" presStyleLbl="solidFgAcc1" presStyleIdx="5" presStyleCnt="6"/>
      <dgm:spPr/>
    </dgm:pt>
  </dgm:ptLst>
  <dgm:cxnLst>
    <dgm:cxn modelId="{745B29DC-05F7-F042-BD01-7EE339537F56}" type="presOf" srcId="{C99D34CA-FBF1-EF4E-A76D-D324B54A7E84}" destId="{FAA83176-D726-4D43-B73F-634E62ADE2CB}" srcOrd="0" destOrd="0" presId="urn:microsoft.com/office/officeart/2008/layout/VerticalCurvedList"/>
    <dgm:cxn modelId="{ADD91128-16AF-B94E-B6AE-D6C8BD69C8F8}" srcId="{7D0CBB38-00EA-6B45-843D-02FCF7FBD649}" destId="{E35CC28F-3375-654D-8E98-18B7407AD482}" srcOrd="2" destOrd="0" parTransId="{A1478CD3-EC16-0247-A3D2-1A3117985620}" sibTransId="{592B5E00-A794-184A-AA14-75EDC5517E30}"/>
    <dgm:cxn modelId="{2D2DCD7B-AC9B-EA43-BE85-26F0F881497D}" type="presOf" srcId="{19273068-D638-B944-AC32-ABD608B12D86}" destId="{430ECF36-2CED-DA4F-B7A6-1472D201F290}" srcOrd="0" destOrd="0" presId="urn:microsoft.com/office/officeart/2008/layout/VerticalCurvedList"/>
    <dgm:cxn modelId="{9CFE546A-B9E6-1A49-919D-6D3ADF24416B}" srcId="{7D0CBB38-00EA-6B45-843D-02FCF7FBD649}" destId="{0E0219D9-0E9D-694C-9969-AA13D497D6EA}" srcOrd="0" destOrd="0" parTransId="{7F5BF581-FD6A-FE4F-A521-711F3AE05DE3}" sibTransId="{76092097-6306-E44D-B5F7-EBFA5F31748D}"/>
    <dgm:cxn modelId="{D29A7942-FFAD-2740-B1D5-F6A74459BB31}" type="presOf" srcId="{A101B26B-6507-394B-9731-7F56AE676AEA}" destId="{DBDD3987-6B2E-704C-B0E7-3E5F7FFAAAAC}" srcOrd="0" destOrd="0" presId="urn:microsoft.com/office/officeart/2008/layout/VerticalCurvedList"/>
    <dgm:cxn modelId="{4389AB2F-3625-EE45-88D2-D6A5F046DCC2}" srcId="{7D0CBB38-00EA-6B45-843D-02FCF7FBD649}" destId="{26EEA830-0656-6041-B300-571EAD9D0DA6}" srcOrd="4" destOrd="0" parTransId="{1D56ADEB-9825-3A46-80BE-3E61A47C691B}" sibTransId="{7E6ADFDD-1EAC-1E4B-AEA7-D1A22560887D}"/>
    <dgm:cxn modelId="{B3BABCDF-614F-354D-8344-316488AF53DD}" type="presOf" srcId="{E35CC28F-3375-654D-8E98-18B7407AD482}" destId="{2CB1B736-700A-5C4C-922E-E3AB51EF3165}" srcOrd="0" destOrd="0" presId="urn:microsoft.com/office/officeart/2008/layout/VerticalCurvedList"/>
    <dgm:cxn modelId="{44A0570F-57A2-A64B-B8FD-2B138808E583}" type="presOf" srcId="{7D0CBB38-00EA-6B45-843D-02FCF7FBD649}" destId="{82D09355-DDA2-D943-AB7F-A55061BE314D}" srcOrd="0" destOrd="0" presId="urn:microsoft.com/office/officeart/2008/layout/VerticalCurvedList"/>
    <dgm:cxn modelId="{6419DE09-73CF-0D41-8D4C-4B01A7DC09F8}" type="presOf" srcId="{0E0219D9-0E9D-694C-9969-AA13D497D6EA}" destId="{517ACB38-75E4-E647-A522-07262FE61532}" srcOrd="0" destOrd="0" presId="urn:microsoft.com/office/officeart/2008/layout/VerticalCurvedList"/>
    <dgm:cxn modelId="{072703ED-9A90-C344-AB21-E112B8B9C3E0}" srcId="{7D0CBB38-00EA-6B45-843D-02FCF7FBD649}" destId="{A101B26B-6507-394B-9731-7F56AE676AEA}" srcOrd="5" destOrd="0" parTransId="{9EFB425D-384F-B64D-933F-0EBD78ACE0B2}" sibTransId="{AD483388-8EAC-D747-94CE-BF98D965326E}"/>
    <dgm:cxn modelId="{0EDCDA82-A37E-7242-89B8-67AECA41CD5B}" srcId="{7D0CBB38-00EA-6B45-843D-02FCF7FBD649}" destId="{C99D34CA-FBF1-EF4E-A76D-D324B54A7E84}" srcOrd="1" destOrd="0" parTransId="{FAAEA621-B6D9-524D-8FCD-17A3C3AB31EC}" sibTransId="{64BD827C-2F46-7A4A-97CE-32B0ACF65620}"/>
    <dgm:cxn modelId="{492BF5A3-0365-D744-8B5B-10303017732B}" type="presOf" srcId="{26EEA830-0656-6041-B300-571EAD9D0DA6}" destId="{D5612944-04E1-9041-A9FC-056F5A82332B}" srcOrd="0" destOrd="0" presId="urn:microsoft.com/office/officeart/2008/layout/VerticalCurvedList"/>
    <dgm:cxn modelId="{F7C73B02-E1E3-BA42-9AAC-B66EEA40BB3F}" srcId="{7D0CBB38-00EA-6B45-843D-02FCF7FBD649}" destId="{19273068-D638-B944-AC32-ABD608B12D86}" srcOrd="3" destOrd="0" parTransId="{1E5268C4-A986-854B-8D12-512C46B3DC52}" sibTransId="{76E576A8-784D-4443-8B43-DF335D29C9AE}"/>
    <dgm:cxn modelId="{2D821181-FBF2-914D-9B36-2E206D261A6A}" type="presOf" srcId="{76092097-6306-E44D-B5F7-EBFA5F31748D}" destId="{0454310C-E36E-4D4D-B589-13ACB67BCB2C}" srcOrd="0" destOrd="0" presId="urn:microsoft.com/office/officeart/2008/layout/VerticalCurvedList"/>
    <dgm:cxn modelId="{31D2ABA7-0159-D749-8390-ABF6ED258328}" type="presParOf" srcId="{82D09355-DDA2-D943-AB7F-A55061BE314D}" destId="{DB7CE82B-3FDD-6F43-B90D-27DE5395CA34}" srcOrd="0" destOrd="0" presId="urn:microsoft.com/office/officeart/2008/layout/VerticalCurvedList"/>
    <dgm:cxn modelId="{5E8039FF-47B1-AF41-A5CB-C195E030CDCF}" type="presParOf" srcId="{DB7CE82B-3FDD-6F43-B90D-27DE5395CA34}" destId="{B1D56D77-6877-6540-B4E3-09BD4C0FA85B}" srcOrd="0" destOrd="0" presId="urn:microsoft.com/office/officeart/2008/layout/VerticalCurvedList"/>
    <dgm:cxn modelId="{2095219A-99E0-8443-BE01-3AC4A032A314}" type="presParOf" srcId="{B1D56D77-6877-6540-B4E3-09BD4C0FA85B}" destId="{C0CB4620-2C92-8D4D-BDC8-533F4F998AC6}" srcOrd="0" destOrd="0" presId="urn:microsoft.com/office/officeart/2008/layout/VerticalCurvedList"/>
    <dgm:cxn modelId="{B521C9F1-EA4E-E643-B67D-E17A8A566420}" type="presParOf" srcId="{B1D56D77-6877-6540-B4E3-09BD4C0FA85B}" destId="{0454310C-E36E-4D4D-B589-13ACB67BCB2C}" srcOrd="1" destOrd="0" presId="urn:microsoft.com/office/officeart/2008/layout/VerticalCurvedList"/>
    <dgm:cxn modelId="{8BD05983-871F-024A-B505-C709B0085B13}" type="presParOf" srcId="{B1D56D77-6877-6540-B4E3-09BD4C0FA85B}" destId="{342B111C-708D-0F48-8B9F-C7E365701568}" srcOrd="2" destOrd="0" presId="urn:microsoft.com/office/officeart/2008/layout/VerticalCurvedList"/>
    <dgm:cxn modelId="{C8D45DEB-9C6B-6C4F-B9A3-0603AC83DC25}" type="presParOf" srcId="{B1D56D77-6877-6540-B4E3-09BD4C0FA85B}" destId="{EE201CBD-2610-9249-A8BC-91F7E101C172}" srcOrd="3" destOrd="0" presId="urn:microsoft.com/office/officeart/2008/layout/VerticalCurvedList"/>
    <dgm:cxn modelId="{053AC9E3-3F85-2249-8BE1-4F294CD96E53}" type="presParOf" srcId="{DB7CE82B-3FDD-6F43-B90D-27DE5395CA34}" destId="{517ACB38-75E4-E647-A522-07262FE61532}" srcOrd="1" destOrd="0" presId="urn:microsoft.com/office/officeart/2008/layout/VerticalCurvedList"/>
    <dgm:cxn modelId="{51B23C07-3E91-FE42-B42B-2D3271CE6B82}" type="presParOf" srcId="{DB7CE82B-3FDD-6F43-B90D-27DE5395CA34}" destId="{93A4D3E7-F7B4-A44D-9988-A6CE7E7A65F2}" srcOrd="2" destOrd="0" presId="urn:microsoft.com/office/officeart/2008/layout/VerticalCurvedList"/>
    <dgm:cxn modelId="{06DF5E37-769F-8949-8A5F-2735ECA29479}" type="presParOf" srcId="{93A4D3E7-F7B4-A44D-9988-A6CE7E7A65F2}" destId="{DCD4C13C-5CB6-7845-B65F-1AAD6528D673}" srcOrd="0" destOrd="0" presId="urn:microsoft.com/office/officeart/2008/layout/VerticalCurvedList"/>
    <dgm:cxn modelId="{B61A1480-83D0-3744-AD7C-035C00918490}" type="presParOf" srcId="{DB7CE82B-3FDD-6F43-B90D-27DE5395CA34}" destId="{FAA83176-D726-4D43-B73F-634E62ADE2CB}" srcOrd="3" destOrd="0" presId="urn:microsoft.com/office/officeart/2008/layout/VerticalCurvedList"/>
    <dgm:cxn modelId="{C0EE0F3A-41DD-F045-A1CC-4C43ABF5BEA9}" type="presParOf" srcId="{DB7CE82B-3FDD-6F43-B90D-27DE5395CA34}" destId="{CD1CD0E8-2E25-1A49-B53F-4CB83B894D5E}" srcOrd="4" destOrd="0" presId="urn:microsoft.com/office/officeart/2008/layout/VerticalCurvedList"/>
    <dgm:cxn modelId="{28A16247-1493-1242-B430-AB68D076CA67}" type="presParOf" srcId="{CD1CD0E8-2E25-1A49-B53F-4CB83B894D5E}" destId="{C422A338-6BF4-4546-A824-A91FBBAA78DF}" srcOrd="0" destOrd="0" presId="urn:microsoft.com/office/officeart/2008/layout/VerticalCurvedList"/>
    <dgm:cxn modelId="{5CBC5923-C1FE-DA46-94E9-41DAA1C07B75}" type="presParOf" srcId="{DB7CE82B-3FDD-6F43-B90D-27DE5395CA34}" destId="{2CB1B736-700A-5C4C-922E-E3AB51EF3165}" srcOrd="5" destOrd="0" presId="urn:microsoft.com/office/officeart/2008/layout/VerticalCurvedList"/>
    <dgm:cxn modelId="{9916B045-5927-2C47-B02A-07A11F2CD713}" type="presParOf" srcId="{DB7CE82B-3FDD-6F43-B90D-27DE5395CA34}" destId="{372F9BC2-F325-4D4E-A9A3-AB45C50146DE}" srcOrd="6" destOrd="0" presId="urn:microsoft.com/office/officeart/2008/layout/VerticalCurvedList"/>
    <dgm:cxn modelId="{A089E406-D99B-0D4F-9F46-0CD07A7D971F}" type="presParOf" srcId="{372F9BC2-F325-4D4E-A9A3-AB45C50146DE}" destId="{CD7C2830-2972-FC48-9BE5-EB9AB76FC1D9}" srcOrd="0" destOrd="0" presId="urn:microsoft.com/office/officeart/2008/layout/VerticalCurvedList"/>
    <dgm:cxn modelId="{EAFB3324-B375-2049-BAB4-BA3B87090BA3}" type="presParOf" srcId="{DB7CE82B-3FDD-6F43-B90D-27DE5395CA34}" destId="{430ECF36-2CED-DA4F-B7A6-1472D201F290}" srcOrd="7" destOrd="0" presId="urn:microsoft.com/office/officeart/2008/layout/VerticalCurvedList"/>
    <dgm:cxn modelId="{271C5C24-3AE0-BD4B-B4A5-AD088BFC1B5D}" type="presParOf" srcId="{DB7CE82B-3FDD-6F43-B90D-27DE5395CA34}" destId="{666F519B-057D-6749-AEFA-D19FA71CA22A}" srcOrd="8" destOrd="0" presId="urn:microsoft.com/office/officeart/2008/layout/VerticalCurvedList"/>
    <dgm:cxn modelId="{7B5543E1-4EF7-2F42-AB23-4B22388B82BA}" type="presParOf" srcId="{666F519B-057D-6749-AEFA-D19FA71CA22A}" destId="{33861DDA-63DD-6040-9D88-D82DCD0BC336}" srcOrd="0" destOrd="0" presId="urn:microsoft.com/office/officeart/2008/layout/VerticalCurvedList"/>
    <dgm:cxn modelId="{4CB498EA-236D-3C48-985F-2B2F710DCDD4}" type="presParOf" srcId="{DB7CE82B-3FDD-6F43-B90D-27DE5395CA34}" destId="{D5612944-04E1-9041-A9FC-056F5A82332B}" srcOrd="9" destOrd="0" presId="urn:microsoft.com/office/officeart/2008/layout/VerticalCurvedList"/>
    <dgm:cxn modelId="{798F47D2-D6A5-7144-A816-F7D8C4927D06}" type="presParOf" srcId="{DB7CE82B-3FDD-6F43-B90D-27DE5395CA34}" destId="{77C4C267-8AE3-DF48-B645-4C73602A0506}" srcOrd="10" destOrd="0" presId="urn:microsoft.com/office/officeart/2008/layout/VerticalCurvedList"/>
    <dgm:cxn modelId="{0FF9CA52-B7F7-7A47-AA0B-080721859475}" type="presParOf" srcId="{77C4C267-8AE3-DF48-B645-4C73602A0506}" destId="{C0B19D7C-51CB-C942-BFAE-04AAF29F6CA1}" srcOrd="0" destOrd="0" presId="urn:microsoft.com/office/officeart/2008/layout/VerticalCurvedList"/>
    <dgm:cxn modelId="{9C363A1C-E97F-D246-8A89-206BD0FED58D}" type="presParOf" srcId="{DB7CE82B-3FDD-6F43-B90D-27DE5395CA34}" destId="{DBDD3987-6B2E-704C-B0E7-3E5F7FFAAAAC}" srcOrd="11" destOrd="0" presId="urn:microsoft.com/office/officeart/2008/layout/VerticalCurvedList"/>
    <dgm:cxn modelId="{E6ABF839-E94E-0845-955F-B2F2759AEBEF}" type="presParOf" srcId="{DB7CE82B-3FDD-6F43-B90D-27DE5395CA34}" destId="{DAD8EF7D-E71B-4246-9478-FFD9C9510BBD}" srcOrd="12" destOrd="0" presId="urn:microsoft.com/office/officeart/2008/layout/VerticalCurvedList"/>
    <dgm:cxn modelId="{817534A2-0D35-334E-80B1-8B2FB3C7CFAC}" type="presParOf" srcId="{DAD8EF7D-E71B-4246-9478-FFD9C9510BBD}" destId="{91BDB3C3-B3AA-1249-8E5B-1EC9F89635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0CBB38-00EA-6B45-843D-02FCF7FBD64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0E0219D9-0E9D-694C-9969-AA13D497D6EA}">
      <dgm:prSet/>
      <dgm:spPr/>
      <dgm:t>
        <a:bodyPr/>
        <a:lstStyle/>
        <a:p>
          <a:r>
            <a:rPr lang="en-GB" b="0" smtClean="0"/>
            <a:t>Elia Group</a:t>
          </a:r>
          <a:endParaRPr lang="en-GB" b="0" dirty="0" smtClean="0"/>
        </a:p>
      </dgm:t>
    </dgm:pt>
    <dgm:pt modelId="{7F5BF581-FD6A-FE4F-A521-711F3AE05DE3}" type="parTrans" cxnId="{9CFE546A-B9E6-1A49-919D-6D3ADF24416B}">
      <dgm:prSet/>
      <dgm:spPr/>
      <dgm:t>
        <a:bodyPr/>
        <a:lstStyle/>
        <a:p>
          <a:endParaRPr lang="fr-FR"/>
        </a:p>
      </dgm:t>
    </dgm:pt>
    <dgm:pt modelId="{76092097-6306-E44D-B5F7-EBFA5F31748D}" type="sibTrans" cxnId="{9CFE546A-B9E6-1A49-919D-6D3ADF24416B}">
      <dgm:prSet/>
      <dgm:spPr/>
      <dgm:t>
        <a:bodyPr/>
        <a:lstStyle/>
        <a:p>
          <a:endParaRPr lang="fr-FR"/>
        </a:p>
      </dgm:t>
    </dgm:pt>
    <dgm:pt modelId="{C99D34CA-FBF1-EF4E-A76D-D324B54A7E84}">
      <dgm:prSet/>
      <dgm:spPr/>
      <dgm:t>
        <a:bodyPr/>
        <a:lstStyle/>
        <a:p>
          <a:r>
            <a:rPr lang="en-GB" b="0" smtClean="0"/>
            <a:t>Electricity market</a:t>
          </a:r>
          <a:endParaRPr lang="en-GB" b="0" dirty="0" smtClean="0"/>
        </a:p>
      </dgm:t>
    </dgm:pt>
    <dgm:pt modelId="{FAAEA621-B6D9-524D-8FCD-17A3C3AB31EC}" type="parTrans" cxnId="{0EDCDA82-A37E-7242-89B8-67AECA41CD5B}">
      <dgm:prSet/>
      <dgm:spPr/>
      <dgm:t>
        <a:bodyPr/>
        <a:lstStyle/>
        <a:p>
          <a:endParaRPr lang="fr-FR"/>
        </a:p>
      </dgm:t>
    </dgm:pt>
    <dgm:pt modelId="{64BD827C-2F46-7A4A-97CE-32B0ACF65620}" type="sibTrans" cxnId="{0EDCDA82-A37E-7242-89B8-67AECA41CD5B}">
      <dgm:prSet/>
      <dgm:spPr/>
      <dgm:t>
        <a:bodyPr/>
        <a:lstStyle/>
        <a:p>
          <a:endParaRPr lang="fr-FR"/>
        </a:p>
      </dgm:t>
    </dgm:pt>
    <dgm:pt modelId="{E35CC28F-3375-654D-8E98-18B7407AD482}">
      <dgm:prSet/>
      <dgm:spPr/>
      <dgm:t>
        <a:bodyPr/>
        <a:lstStyle/>
        <a:p>
          <a:r>
            <a:rPr lang="en-GB" b="0" smtClean="0"/>
            <a:t>Role of the different players</a:t>
          </a:r>
          <a:endParaRPr lang="en-GB" b="0" dirty="0" smtClean="0"/>
        </a:p>
      </dgm:t>
    </dgm:pt>
    <dgm:pt modelId="{A1478CD3-EC16-0247-A3D2-1A3117985620}" type="parTrans" cxnId="{ADD91128-16AF-B94E-B6AE-D6C8BD69C8F8}">
      <dgm:prSet/>
      <dgm:spPr/>
      <dgm:t>
        <a:bodyPr/>
        <a:lstStyle/>
        <a:p>
          <a:endParaRPr lang="fr-FR"/>
        </a:p>
      </dgm:t>
    </dgm:pt>
    <dgm:pt modelId="{592B5E00-A794-184A-AA14-75EDC5517E30}" type="sibTrans" cxnId="{ADD91128-16AF-B94E-B6AE-D6C8BD69C8F8}">
      <dgm:prSet/>
      <dgm:spPr/>
      <dgm:t>
        <a:bodyPr/>
        <a:lstStyle/>
        <a:p>
          <a:endParaRPr lang="fr-FR"/>
        </a:p>
      </dgm:t>
    </dgm:pt>
    <dgm:pt modelId="{19273068-D638-B944-AC32-ABD608B12D86}">
      <dgm:prSet/>
      <dgm:spPr/>
      <dgm:t>
        <a:bodyPr/>
        <a:lstStyle/>
        <a:p>
          <a:r>
            <a:rPr lang="nl-BE" b="0" smtClean="0"/>
            <a:t>Elia products and services</a:t>
          </a:r>
          <a:endParaRPr lang="nl-BE" b="0" dirty="0" smtClean="0"/>
        </a:p>
      </dgm:t>
    </dgm:pt>
    <dgm:pt modelId="{1E5268C4-A986-854B-8D12-512C46B3DC52}" type="parTrans" cxnId="{F7C73B02-E1E3-BA42-9AAC-B66EEA40BB3F}">
      <dgm:prSet/>
      <dgm:spPr/>
      <dgm:t>
        <a:bodyPr/>
        <a:lstStyle/>
        <a:p>
          <a:endParaRPr lang="fr-FR"/>
        </a:p>
      </dgm:t>
    </dgm:pt>
    <dgm:pt modelId="{76E576A8-784D-4443-8B43-DF335D29C9AE}" type="sibTrans" cxnId="{F7C73B02-E1E3-BA42-9AAC-B66EEA40BB3F}">
      <dgm:prSet/>
      <dgm:spPr/>
      <dgm:t>
        <a:bodyPr/>
        <a:lstStyle/>
        <a:p>
          <a:endParaRPr lang="fr-FR"/>
        </a:p>
      </dgm:t>
    </dgm:pt>
    <dgm:pt modelId="{26EEA830-0656-6041-B300-571EAD9D0DA6}">
      <dgm:prSet/>
      <dgm:spPr/>
      <dgm:t>
        <a:bodyPr/>
        <a:lstStyle/>
        <a:p>
          <a:r>
            <a:rPr lang="nl-BE" b="0" dirty="0" smtClean="0"/>
            <a:t>Balancing</a:t>
          </a:r>
          <a:endParaRPr lang="en-GB" b="0" dirty="0" smtClean="0"/>
        </a:p>
      </dgm:t>
    </dgm:pt>
    <dgm:pt modelId="{1D56ADEB-9825-3A46-80BE-3E61A47C691B}" type="parTrans" cxnId="{4389AB2F-3625-EE45-88D2-D6A5F046DCC2}">
      <dgm:prSet/>
      <dgm:spPr/>
      <dgm:t>
        <a:bodyPr/>
        <a:lstStyle/>
        <a:p>
          <a:endParaRPr lang="fr-FR"/>
        </a:p>
      </dgm:t>
    </dgm:pt>
    <dgm:pt modelId="{7E6ADFDD-1EAC-1E4B-AEA7-D1A22560887D}" type="sibTrans" cxnId="{4389AB2F-3625-EE45-88D2-D6A5F046DCC2}">
      <dgm:prSet/>
      <dgm:spPr/>
      <dgm:t>
        <a:bodyPr/>
        <a:lstStyle/>
        <a:p>
          <a:endParaRPr lang="fr-FR"/>
        </a:p>
      </dgm:t>
    </dgm:pt>
    <dgm:pt modelId="{A101B26B-6507-394B-9731-7F56AE676AEA}">
      <dgm:prSet/>
      <dgm:spPr/>
      <dgm:t>
        <a:bodyPr/>
        <a:lstStyle/>
        <a:p>
          <a:r>
            <a:rPr lang="nl-BE" dirty="0" smtClean="0"/>
            <a:t>Other Ancillary Services</a:t>
          </a:r>
          <a:endParaRPr lang="nl-BE" dirty="0" smtClean="0"/>
        </a:p>
      </dgm:t>
    </dgm:pt>
    <dgm:pt modelId="{9EFB425D-384F-B64D-933F-0EBD78ACE0B2}" type="parTrans" cxnId="{072703ED-9A90-C344-AB21-E112B8B9C3E0}">
      <dgm:prSet/>
      <dgm:spPr/>
      <dgm:t>
        <a:bodyPr/>
        <a:lstStyle/>
        <a:p>
          <a:endParaRPr lang="fr-FR"/>
        </a:p>
      </dgm:t>
    </dgm:pt>
    <dgm:pt modelId="{AD483388-8EAC-D747-94CE-BF98D965326E}" type="sibTrans" cxnId="{072703ED-9A90-C344-AB21-E112B8B9C3E0}">
      <dgm:prSet/>
      <dgm:spPr/>
      <dgm:t>
        <a:bodyPr/>
        <a:lstStyle/>
        <a:p>
          <a:endParaRPr lang="fr-FR"/>
        </a:p>
      </dgm:t>
    </dgm:pt>
    <dgm:pt modelId="{82D09355-DDA2-D943-AB7F-A55061BE314D}" type="pres">
      <dgm:prSet presAssocID="{7D0CBB38-00EA-6B45-843D-02FCF7FBD649}" presName="Name0" presStyleCnt="0">
        <dgm:presLayoutVars>
          <dgm:chMax val="7"/>
          <dgm:chPref val="7"/>
          <dgm:dir/>
        </dgm:presLayoutVars>
      </dgm:prSet>
      <dgm:spPr/>
    </dgm:pt>
    <dgm:pt modelId="{DB7CE82B-3FDD-6F43-B90D-27DE5395CA34}" type="pres">
      <dgm:prSet presAssocID="{7D0CBB38-00EA-6B45-843D-02FCF7FBD649}" presName="Name1" presStyleCnt="0"/>
      <dgm:spPr/>
    </dgm:pt>
    <dgm:pt modelId="{B1D56D77-6877-6540-B4E3-09BD4C0FA85B}" type="pres">
      <dgm:prSet presAssocID="{7D0CBB38-00EA-6B45-843D-02FCF7FBD649}" presName="cycle" presStyleCnt="0"/>
      <dgm:spPr/>
    </dgm:pt>
    <dgm:pt modelId="{C0CB4620-2C92-8D4D-BDC8-533F4F998AC6}" type="pres">
      <dgm:prSet presAssocID="{7D0CBB38-00EA-6B45-843D-02FCF7FBD649}" presName="srcNode" presStyleLbl="node1" presStyleIdx="0" presStyleCnt="6"/>
      <dgm:spPr/>
    </dgm:pt>
    <dgm:pt modelId="{0454310C-E36E-4D4D-B589-13ACB67BCB2C}" type="pres">
      <dgm:prSet presAssocID="{7D0CBB38-00EA-6B45-843D-02FCF7FBD649}" presName="conn" presStyleLbl="parChTrans1D2" presStyleIdx="0" presStyleCnt="1"/>
      <dgm:spPr/>
    </dgm:pt>
    <dgm:pt modelId="{342B111C-708D-0F48-8B9F-C7E365701568}" type="pres">
      <dgm:prSet presAssocID="{7D0CBB38-00EA-6B45-843D-02FCF7FBD649}" presName="extraNode" presStyleLbl="node1" presStyleIdx="0" presStyleCnt="6"/>
      <dgm:spPr/>
    </dgm:pt>
    <dgm:pt modelId="{EE201CBD-2610-9249-A8BC-91F7E101C172}" type="pres">
      <dgm:prSet presAssocID="{7D0CBB38-00EA-6B45-843D-02FCF7FBD649}" presName="dstNode" presStyleLbl="node1" presStyleIdx="0" presStyleCnt="6"/>
      <dgm:spPr/>
    </dgm:pt>
    <dgm:pt modelId="{517ACB38-75E4-E647-A522-07262FE61532}" type="pres">
      <dgm:prSet presAssocID="{0E0219D9-0E9D-694C-9969-AA13D497D6EA}" presName="text_1" presStyleLbl="node1" presStyleIdx="0" presStyleCnt="6">
        <dgm:presLayoutVars>
          <dgm:bulletEnabled val="1"/>
        </dgm:presLayoutVars>
      </dgm:prSet>
      <dgm:spPr/>
    </dgm:pt>
    <dgm:pt modelId="{93A4D3E7-F7B4-A44D-9988-A6CE7E7A65F2}" type="pres">
      <dgm:prSet presAssocID="{0E0219D9-0E9D-694C-9969-AA13D497D6EA}" presName="accent_1" presStyleCnt="0"/>
      <dgm:spPr/>
    </dgm:pt>
    <dgm:pt modelId="{DCD4C13C-5CB6-7845-B65F-1AAD6528D673}" type="pres">
      <dgm:prSet presAssocID="{0E0219D9-0E9D-694C-9969-AA13D497D6EA}" presName="accentRepeatNode" presStyleLbl="solidFgAcc1" presStyleIdx="0" presStyleCnt="6"/>
      <dgm:spPr/>
    </dgm:pt>
    <dgm:pt modelId="{FAA83176-D726-4D43-B73F-634E62ADE2CB}" type="pres">
      <dgm:prSet presAssocID="{C99D34CA-FBF1-EF4E-A76D-D324B54A7E84}" presName="text_2" presStyleLbl="node1" presStyleIdx="1" presStyleCnt="6">
        <dgm:presLayoutVars>
          <dgm:bulletEnabled val="1"/>
        </dgm:presLayoutVars>
      </dgm:prSet>
      <dgm:spPr/>
    </dgm:pt>
    <dgm:pt modelId="{CD1CD0E8-2E25-1A49-B53F-4CB83B894D5E}" type="pres">
      <dgm:prSet presAssocID="{C99D34CA-FBF1-EF4E-A76D-D324B54A7E84}" presName="accent_2" presStyleCnt="0"/>
      <dgm:spPr/>
    </dgm:pt>
    <dgm:pt modelId="{C422A338-6BF4-4546-A824-A91FBBAA78DF}" type="pres">
      <dgm:prSet presAssocID="{C99D34CA-FBF1-EF4E-A76D-D324B54A7E84}" presName="accentRepeatNode" presStyleLbl="solidFgAcc1" presStyleIdx="1" presStyleCnt="6"/>
      <dgm:spPr/>
    </dgm:pt>
    <dgm:pt modelId="{2CB1B736-700A-5C4C-922E-E3AB51EF3165}" type="pres">
      <dgm:prSet presAssocID="{E35CC28F-3375-654D-8E98-18B7407AD482}" presName="text_3" presStyleLbl="node1" presStyleIdx="2" presStyleCnt="6">
        <dgm:presLayoutVars>
          <dgm:bulletEnabled val="1"/>
        </dgm:presLayoutVars>
      </dgm:prSet>
      <dgm:spPr/>
    </dgm:pt>
    <dgm:pt modelId="{372F9BC2-F325-4D4E-A9A3-AB45C50146DE}" type="pres">
      <dgm:prSet presAssocID="{E35CC28F-3375-654D-8E98-18B7407AD482}" presName="accent_3" presStyleCnt="0"/>
      <dgm:spPr/>
    </dgm:pt>
    <dgm:pt modelId="{CD7C2830-2972-FC48-9BE5-EB9AB76FC1D9}" type="pres">
      <dgm:prSet presAssocID="{E35CC28F-3375-654D-8E98-18B7407AD482}" presName="accentRepeatNode" presStyleLbl="solidFgAcc1" presStyleIdx="2" presStyleCnt="6"/>
      <dgm:spPr/>
    </dgm:pt>
    <dgm:pt modelId="{430ECF36-2CED-DA4F-B7A6-1472D201F290}" type="pres">
      <dgm:prSet presAssocID="{19273068-D638-B944-AC32-ABD608B12D86}" presName="text_4" presStyleLbl="node1" presStyleIdx="3" presStyleCnt="6">
        <dgm:presLayoutVars>
          <dgm:bulletEnabled val="1"/>
        </dgm:presLayoutVars>
      </dgm:prSet>
      <dgm:spPr/>
    </dgm:pt>
    <dgm:pt modelId="{666F519B-057D-6749-AEFA-D19FA71CA22A}" type="pres">
      <dgm:prSet presAssocID="{19273068-D638-B944-AC32-ABD608B12D86}" presName="accent_4" presStyleCnt="0"/>
      <dgm:spPr/>
    </dgm:pt>
    <dgm:pt modelId="{33861DDA-63DD-6040-9D88-D82DCD0BC336}" type="pres">
      <dgm:prSet presAssocID="{19273068-D638-B944-AC32-ABD608B12D86}" presName="accentRepeatNode" presStyleLbl="solidFgAcc1" presStyleIdx="3" presStyleCnt="6"/>
      <dgm:spPr/>
    </dgm:pt>
    <dgm:pt modelId="{D5612944-04E1-9041-A9FC-056F5A82332B}" type="pres">
      <dgm:prSet presAssocID="{26EEA830-0656-6041-B300-571EAD9D0DA6}" presName="text_5" presStyleLbl="node1" presStyleIdx="4" presStyleCnt="6">
        <dgm:presLayoutVars>
          <dgm:bulletEnabled val="1"/>
        </dgm:presLayoutVars>
      </dgm:prSet>
      <dgm:spPr/>
    </dgm:pt>
    <dgm:pt modelId="{77C4C267-8AE3-DF48-B645-4C73602A0506}" type="pres">
      <dgm:prSet presAssocID="{26EEA830-0656-6041-B300-571EAD9D0DA6}" presName="accent_5" presStyleCnt="0"/>
      <dgm:spPr/>
    </dgm:pt>
    <dgm:pt modelId="{C0B19D7C-51CB-C942-BFAE-04AAF29F6CA1}" type="pres">
      <dgm:prSet presAssocID="{26EEA830-0656-6041-B300-571EAD9D0DA6}" presName="accentRepeatNode" presStyleLbl="solidFgAcc1" presStyleIdx="4" presStyleCnt="6"/>
      <dgm:spPr>
        <a:solidFill>
          <a:srgbClr val="F86613"/>
        </a:solidFill>
      </dgm:spPr>
    </dgm:pt>
    <dgm:pt modelId="{DBDD3987-6B2E-704C-B0E7-3E5F7FFAAAAC}" type="pres">
      <dgm:prSet presAssocID="{A101B26B-6507-394B-9731-7F56AE676AEA}" presName="text_6" presStyleLbl="node1" presStyleIdx="5" presStyleCnt="6">
        <dgm:presLayoutVars>
          <dgm:bulletEnabled val="1"/>
        </dgm:presLayoutVars>
      </dgm:prSet>
      <dgm:spPr/>
    </dgm:pt>
    <dgm:pt modelId="{DAD8EF7D-E71B-4246-9478-FFD9C9510BBD}" type="pres">
      <dgm:prSet presAssocID="{A101B26B-6507-394B-9731-7F56AE676AEA}" presName="accent_6" presStyleCnt="0"/>
      <dgm:spPr/>
    </dgm:pt>
    <dgm:pt modelId="{91BDB3C3-B3AA-1249-8E5B-1EC9F896352D}" type="pres">
      <dgm:prSet presAssocID="{A101B26B-6507-394B-9731-7F56AE676AEA}" presName="accentRepeatNode" presStyleLbl="solidFgAcc1" presStyleIdx="5" presStyleCnt="6"/>
      <dgm:spPr/>
    </dgm:pt>
  </dgm:ptLst>
  <dgm:cxnLst>
    <dgm:cxn modelId="{7B1311F3-0EB8-7540-BF67-31FB3C17BF5D}" type="presOf" srcId="{19273068-D638-B944-AC32-ABD608B12D86}" destId="{430ECF36-2CED-DA4F-B7A6-1472D201F290}" srcOrd="0" destOrd="0" presId="urn:microsoft.com/office/officeart/2008/layout/VerticalCurvedList"/>
    <dgm:cxn modelId="{05E75CBA-57DE-8444-9CBB-911C62FD1693}" type="presOf" srcId="{76092097-6306-E44D-B5F7-EBFA5F31748D}" destId="{0454310C-E36E-4D4D-B589-13ACB67BCB2C}" srcOrd="0" destOrd="0" presId="urn:microsoft.com/office/officeart/2008/layout/VerticalCurvedList"/>
    <dgm:cxn modelId="{ADD91128-16AF-B94E-B6AE-D6C8BD69C8F8}" srcId="{7D0CBB38-00EA-6B45-843D-02FCF7FBD649}" destId="{E35CC28F-3375-654D-8E98-18B7407AD482}" srcOrd="2" destOrd="0" parTransId="{A1478CD3-EC16-0247-A3D2-1A3117985620}" sibTransId="{592B5E00-A794-184A-AA14-75EDC5517E30}"/>
    <dgm:cxn modelId="{FC3C2103-2C14-F445-AD3B-7BA3CEBD31BC}" type="presOf" srcId="{0E0219D9-0E9D-694C-9969-AA13D497D6EA}" destId="{517ACB38-75E4-E647-A522-07262FE61532}" srcOrd="0" destOrd="0" presId="urn:microsoft.com/office/officeart/2008/layout/VerticalCurvedList"/>
    <dgm:cxn modelId="{072703ED-9A90-C344-AB21-E112B8B9C3E0}" srcId="{7D0CBB38-00EA-6B45-843D-02FCF7FBD649}" destId="{A101B26B-6507-394B-9731-7F56AE676AEA}" srcOrd="5" destOrd="0" parTransId="{9EFB425D-384F-B64D-933F-0EBD78ACE0B2}" sibTransId="{AD483388-8EAC-D747-94CE-BF98D965326E}"/>
    <dgm:cxn modelId="{9CFE546A-B9E6-1A49-919D-6D3ADF24416B}" srcId="{7D0CBB38-00EA-6B45-843D-02FCF7FBD649}" destId="{0E0219D9-0E9D-694C-9969-AA13D497D6EA}" srcOrd="0" destOrd="0" parTransId="{7F5BF581-FD6A-FE4F-A521-711F3AE05DE3}" sibTransId="{76092097-6306-E44D-B5F7-EBFA5F31748D}"/>
    <dgm:cxn modelId="{9B32CAF9-1F86-BF46-99EE-21CBB0B24625}" type="presOf" srcId="{7D0CBB38-00EA-6B45-843D-02FCF7FBD649}" destId="{82D09355-DDA2-D943-AB7F-A55061BE314D}" srcOrd="0" destOrd="0" presId="urn:microsoft.com/office/officeart/2008/layout/VerticalCurvedList"/>
    <dgm:cxn modelId="{E4D84F60-043E-E445-98D1-34E1D151CD9F}" type="presOf" srcId="{26EEA830-0656-6041-B300-571EAD9D0DA6}" destId="{D5612944-04E1-9041-A9FC-056F5A82332B}" srcOrd="0" destOrd="0" presId="urn:microsoft.com/office/officeart/2008/layout/VerticalCurvedList"/>
    <dgm:cxn modelId="{0EDCDA82-A37E-7242-89B8-67AECA41CD5B}" srcId="{7D0CBB38-00EA-6B45-843D-02FCF7FBD649}" destId="{C99D34CA-FBF1-EF4E-A76D-D324B54A7E84}" srcOrd="1" destOrd="0" parTransId="{FAAEA621-B6D9-524D-8FCD-17A3C3AB31EC}" sibTransId="{64BD827C-2F46-7A4A-97CE-32B0ACF65620}"/>
    <dgm:cxn modelId="{4389AB2F-3625-EE45-88D2-D6A5F046DCC2}" srcId="{7D0CBB38-00EA-6B45-843D-02FCF7FBD649}" destId="{26EEA830-0656-6041-B300-571EAD9D0DA6}" srcOrd="4" destOrd="0" parTransId="{1D56ADEB-9825-3A46-80BE-3E61A47C691B}" sibTransId="{7E6ADFDD-1EAC-1E4B-AEA7-D1A22560887D}"/>
    <dgm:cxn modelId="{756DE041-2C28-7E46-9F4B-9C5C981819FD}" type="presOf" srcId="{A101B26B-6507-394B-9731-7F56AE676AEA}" destId="{DBDD3987-6B2E-704C-B0E7-3E5F7FFAAAAC}" srcOrd="0" destOrd="0" presId="urn:microsoft.com/office/officeart/2008/layout/VerticalCurvedList"/>
    <dgm:cxn modelId="{4F834BE8-C3C6-9947-B0A8-5E32D61524AC}" type="presOf" srcId="{E35CC28F-3375-654D-8E98-18B7407AD482}" destId="{2CB1B736-700A-5C4C-922E-E3AB51EF3165}" srcOrd="0" destOrd="0" presId="urn:microsoft.com/office/officeart/2008/layout/VerticalCurvedList"/>
    <dgm:cxn modelId="{2171A318-DE86-5E4F-8AF3-3225B6655225}" type="presOf" srcId="{C99D34CA-FBF1-EF4E-A76D-D324B54A7E84}" destId="{FAA83176-D726-4D43-B73F-634E62ADE2CB}" srcOrd="0" destOrd="0" presId="urn:microsoft.com/office/officeart/2008/layout/VerticalCurvedList"/>
    <dgm:cxn modelId="{F7C73B02-E1E3-BA42-9AAC-B66EEA40BB3F}" srcId="{7D0CBB38-00EA-6B45-843D-02FCF7FBD649}" destId="{19273068-D638-B944-AC32-ABD608B12D86}" srcOrd="3" destOrd="0" parTransId="{1E5268C4-A986-854B-8D12-512C46B3DC52}" sibTransId="{76E576A8-784D-4443-8B43-DF335D29C9AE}"/>
    <dgm:cxn modelId="{7410AC7B-8B98-D544-B83C-0CE0E6BF6844}" type="presParOf" srcId="{82D09355-DDA2-D943-AB7F-A55061BE314D}" destId="{DB7CE82B-3FDD-6F43-B90D-27DE5395CA34}" srcOrd="0" destOrd="0" presId="urn:microsoft.com/office/officeart/2008/layout/VerticalCurvedList"/>
    <dgm:cxn modelId="{02389401-B796-8D46-8917-B327B051E550}" type="presParOf" srcId="{DB7CE82B-3FDD-6F43-B90D-27DE5395CA34}" destId="{B1D56D77-6877-6540-B4E3-09BD4C0FA85B}" srcOrd="0" destOrd="0" presId="urn:microsoft.com/office/officeart/2008/layout/VerticalCurvedList"/>
    <dgm:cxn modelId="{92BB784E-2A11-6F46-A1F7-C0ABDB9B9CB2}" type="presParOf" srcId="{B1D56D77-6877-6540-B4E3-09BD4C0FA85B}" destId="{C0CB4620-2C92-8D4D-BDC8-533F4F998AC6}" srcOrd="0" destOrd="0" presId="urn:microsoft.com/office/officeart/2008/layout/VerticalCurvedList"/>
    <dgm:cxn modelId="{99E5BFD3-18AC-5143-A5FE-3BD90C309909}" type="presParOf" srcId="{B1D56D77-6877-6540-B4E3-09BD4C0FA85B}" destId="{0454310C-E36E-4D4D-B589-13ACB67BCB2C}" srcOrd="1" destOrd="0" presId="urn:microsoft.com/office/officeart/2008/layout/VerticalCurvedList"/>
    <dgm:cxn modelId="{40CF321A-7104-0D48-8B86-C9BBF694F4E7}" type="presParOf" srcId="{B1D56D77-6877-6540-B4E3-09BD4C0FA85B}" destId="{342B111C-708D-0F48-8B9F-C7E365701568}" srcOrd="2" destOrd="0" presId="urn:microsoft.com/office/officeart/2008/layout/VerticalCurvedList"/>
    <dgm:cxn modelId="{4BBCFB98-FB45-AE4C-A955-6423BE37B69A}" type="presParOf" srcId="{B1D56D77-6877-6540-B4E3-09BD4C0FA85B}" destId="{EE201CBD-2610-9249-A8BC-91F7E101C172}" srcOrd="3" destOrd="0" presId="urn:microsoft.com/office/officeart/2008/layout/VerticalCurvedList"/>
    <dgm:cxn modelId="{A30EBCD2-5A43-8D4D-BAA3-144C2C23F5B1}" type="presParOf" srcId="{DB7CE82B-3FDD-6F43-B90D-27DE5395CA34}" destId="{517ACB38-75E4-E647-A522-07262FE61532}" srcOrd="1" destOrd="0" presId="urn:microsoft.com/office/officeart/2008/layout/VerticalCurvedList"/>
    <dgm:cxn modelId="{33C60A07-E526-4B41-9F38-70C5BBC86A41}" type="presParOf" srcId="{DB7CE82B-3FDD-6F43-B90D-27DE5395CA34}" destId="{93A4D3E7-F7B4-A44D-9988-A6CE7E7A65F2}" srcOrd="2" destOrd="0" presId="urn:microsoft.com/office/officeart/2008/layout/VerticalCurvedList"/>
    <dgm:cxn modelId="{560187C7-BC18-D844-B769-6F6E4D9C6CEE}" type="presParOf" srcId="{93A4D3E7-F7B4-A44D-9988-A6CE7E7A65F2}" destId="{DCD4C13C-5CB6-7845-B65F-1AAD6528D673}" srcOrd="0" destOrd="0" presId="urn:microsoft.com/office/officeart/2008/layout/VerticalCurvedList"/>
    <dgm:cxn modelId="{7BFF8ED4-9646-7E41-BC41-D4BC59E57F9C}" type="presParOf" srcId="{DB7CE82B-3FDD-6F43-B90D-27DE5395CA34}" destId="{FAA83176-D726-4D43-B73F-634E62ADE2CB}" srcOrd="3" destOrd="0" presId="urn:microsoft.com/office/officeart/2008/layout/VerticalCurvedList"/>
    <dgm:cxn modelId="{3790E783-9B28-0348-84E0-36F9D3297F30}" type="presParOf" srcId="{DB7CE82B-3FDD-6F43-B90D-27DE5395CA34}" destId="{CD1CD0E8-2E25-1A49-B53F-4CB83B894D5E}" srcOrd="4" destOrd="0" presId="urn:microsoft.com/office/officeart/2008/layout/VerticalCurvedList"/>
    <dgm:cxn modelId="{B840354B-AA25-204B-AAD7-BCDC1D6C7269}" type="presParOf" srcId="{CD1CD0E8-2E25-1A49-B53F-4CB83B894D5E}" destId="{C422A338-6BF4-4546-A824-A91FBBAA78DF}" srcOrd="0" destOrd="0" presId="urn:microsoft.com/office/officeart/2008/layout/VerticalCurvedList"/>
    <dgm:cxn modelId="{3D1C9E4B-4A44-C44D-872E-425B2C4FF236}" type="presParOf" srcId="{DB7CE82B-3FDD-6F43-B90D-27DE5395CA34}" destId="{2CB1B736-700A-5C4C-922E-E3AB51EF3165}" srcOrd="5" destOrd="0" presId="urn:microsoft.com/office/officeart/2008/layout/VerticalCurvedList"/>
    <dgm:cxn modelId="{509545FC-EBB5-304B-A2E5-D3019FCAC696}" type="presParOf" srcId="{DB7CE82B-3FDD-6F43-B90D-27DE5395CA34}" destId="{372F9BC2-F325-4D4E-A9A3-AB45C50146DE}" srcOrd="6" destOrd="0" presId="urn:microsoft.com/office/officeart/2008/layout/VerticalCurvedList"/>
    <dgm:cxn modelId="{DA232412-70C8-5C4E-8D1C-716D94796C71}" type="presParOf" srcId="{372F9BC2-F325-4D4E-A9A3-AB45C50146DE}" destId="{CD7C2830-2972-FC48-9BE5-EB9AB76FC1D9}" srcOrd="0" destOrd="0" presId="urn:microsoft.com/office/officeart/2008/layout/VerticalCurvedList"/>
    <dgm:cxn modelId="{961CAFEB-CC51-A542-899C-DEF971377302}" type="presParOf" srcId="{DB7CE82B-3FDD-6F43-B90D-27DE5395CA34}" destId="{430ECF36-2CED-DA4F-B7A6-1472D201F290}" srcOrd="7" destOrd="0" presId="urn:microsoft.com/office/officeart/2008/layout/VerticalCurvedList"/>
    <dgm:cxn modelId="{2349252F-59D4-A346-AA23-EE397C339764}" type="presParOf" srcId="{DB7CE82B-3FDD-6F43-B90D-27DE5395CA34}" destId="{666F519B-057D-6749-AEFA-D19FA71CA22A}" srcOrd="8" destOrd="0" presId="urn:microsoft.com/office/officeart/2008/layout/VerticalCurvedList"/>
    <dgm:cxn modelId="{AEC7E140-F083-6C49-8F4E-3498CD6D56B7}" type="presParOf" srcId="{666F519B-057D-6749-AEFA-D19FA71CA22A}" destId="{33861DDA-63DD-6040-9D88-D82DCD0BC336}" srcOrd="0" destOrd="0" presId="urn:microsoft.com/office/officeart/2008/layout/VerticalCurvedList"/>
    <dgm:cxn modelId="{DFB5A2EC-14AF-C04D-AE39-31E7E4371B38}" type="presParOf" srcId="{DB7CE82B-3FDD-6F43-B90D-27DE5395CA34}" destId="{D5612944-04E1-9041-A9FC-056F5A82332B}" srcOrd="9" destOrd="0" presId="urn:microsoft.com/office/officeart/2008/layout/VerticalCurvedList"/>
    <dgm:cxn modelId="{77C58EE0-8488-4C4B-A87F-A38C5CCAB5C4}" type="presParOf" srcId="{DB7CE82B-3FDD-6F43-B90D-27DE5395CA34}" destId="{77C4C267-8AE3-DF48-B645-4C73602A0506}" srcOrd="10" destOrd="0" presId="urn:microsoft.com/office/officeart/2008/layout/VerticalCurvedList"/>
    <dgm:cxn modelId="{BC355096-B43B-854B-81F0-B434CBE3C765}" type="presParOf" srcId="{77C4C267-8AE3-DF48-B645-4C73602A0506}" destId="{C0B19D7C-51CB-C942-BFAE-04AAF29F6CA1}" srcOrd="0" destOrd="0" presId="urn:microsoft.com/office/officeart/2008/layout/VerticalCurvedList"/>
    <dgm:cxn modelId="{3D1F2C7A-E717-E545-8814-1F930A5C5215}" type="presParOf" srcId="{DB7CE82B-3FDD-6F43-B90D-27DE5395CA34}" destId="{DBDD3987-6B2E-704C-B0E7-3E5F7FFAAAAC}" srcOrd="11" destOrd="0" presId="urn:microsoft.com/office/officeart/2008/layout/VerticalCurvedList"/>
    <dgm:cxn modelId="{725C4CB3-E11F-584A-8C0B-FB71AFD39256}" type="presParOf" srcId="{DB7CE82B-3FDD-6F43-B90D-27DE5395CA34}" destId="{DAD8EF7D-E71B-4246-9478-FFD9C9510BBD}" srcOrd="12" destOrd="0" presId="urn:microsoft.com/office/officeart/2008/layout/VerticalCurvedList"/>
    <dgm:cxn modelId="{C3562D6A-2E9B-8F43-953B-2662AD2CC3FD}" type="presParOf" srcId="{DAD8EF7D-E71B-4246-9478-FFD9C9510BBD}" destId="{91BDB3C3-B3AA-1249-8E5B-1EC9F89635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61783D-69D8-4069-862A-C860E7860C46}" type="doc">
      <dgm:prSet loTypeId="urn:microsoft.com/office/officeart/2008/layout/VerticalCurvedList" loCatId="list" qsTypeId="urn:microsoft.com/office/officeart/2005/8/quickstyle/simple1#1" qsCatId="simple" csTypeId="urn:microsoft.com/office/officeart/2005/8/colors/colorful5" csCatId="colorful" phldr="1"/>
      <dgm:spPr/>
      <dgm:t>
        <a:bodyPr/>
        <a:lstStyle/>
        <a:p>
          <a:endParaRPr lang="en-GB"/>
        </a:p>
      </dgm:t>
    </dgm:pt>
    <dgm:pt modelId="{F8FEF998-AFAE-4366-8D6D-AB7F2FD2C546}">
      <dgm:prSet phldrT="[Text]" custT="1"/>
      <dgm:spPr>
        <a:xfrm>
          <a:off x="534574" y="79883"/>
          <a:ext cx="7865499" cy="1565723"/>
        </a:xfrm>
        <a:solidFill>
          <a:srgbClr val="ACC4C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800" b="1" i="0" noProof="0" dirty="0" smtClean="0">
              <a:solidFill>
                <a:srgbClr val="5F9591">
                  <a:lumMod val="50000"/>
                </a:srgbClr>
              </a:solidFill>
              <a:latin typeface="Arial"/>
              <a:ea typeface="+mn-ea"/>
              <a:cs typeface="+mn-cs"/>
            </a:rPr>
            <a:t>Improve System Imbalances at</a:t>
          </a:r>
          <a:r>
            <a:rPr lang="en-GB" sz="1800" b="1" i="0" u="none" noProof="0" dirty="0" smtClean="0">
              <a:solidFill>
                <a:srgbClr val="5F9591">
                  <a:lumMod val="50000"/>
                </a:srgbClr>
              </a:solidFill>
              <a:latin typeface="Arial"/>
              <a:ea typeface="+mn-ea"/>
              <a:cs typeface="+mn-cs"/>
            </a:rPr>
            <a:t> the source (ARP):</a:t>
          </a:r>
          <a:endParaRPr lang="en-GB" sz="1800" b="1" i="0" u="none" noProof="0" dirty="0">
            <a:solidFill>
              <a:srgbClr val="5F9591">
                <a:lumMod val="50000"/>
              </a:srgbClr>
            </a:solidFill>
            <a:latin typeface="Arial"/>
            <a:ea typeface="+mn-ea"/>
            <a:cs typeface="+mn-cs"/>
          </a:endParaRPr>
        </a:p>
      </dgm:t>
    </dgm:pt>
    <dgm:pt modelId="{C8A8472A-8C8B-4D68-B2F2-6EB75E202EFE}" type="parTrans" cxnId="{7992E6C0-2AD4-43C3-9802-B098E98A3BFF}">
      <dgm:prSet/>
      <dgm:spPr/>
      <dgm:t>
        <a:bodyPr/>
        <a:lstStyle/>
        <a:p>
          <a:endParaRPr lang="en-GB" sz="1600">
            <a:solidFill>
              <a:schemeClr val="accent6">
                <a:lumMod val="50000"/>
              </a:schemeClr>
            </a:solidFill>
            <a:latin typeface="+mj-lt"/>
          </a:endParaRPr>
        </a:p>
      </dgm:t>
    </dgm:pt>
    <dgm:pt modelId="{3C29BF59-B0B3-4093-9FA0-E67ABD7DEF27}" type="sibTrans" cxnId="{7992E6C0-2AD4-43C3-9802-B098E98A3BFF}">
      <dgm:prSet/>
      <dgm:spPr/>
      <dgm:t>
        <a:bodyPr/>
        <a:lstStyle/>
        <a:p>
          <a:endParaRPr lang="en-GB" sz="1600">
            <a:solidFill>
              <a:schemeClr val="accent6">
                <a:lumMod val="50000"/>
              </a:schemeClr>
            </a:solidFill>
            <a:latin typeface="+mj-lt"/>
          </a:endParaRPr>
        </a:p>
      </dgm:t>
    </dgm:pt>
    <dgm:pt modelId="{8C86D2BD-0307-46DB-A826-A18F6A6A957D}">
      <dgm:prSet phldrT="[Text]" custT="1"/>
      <dgm:spPr>
        <a:xfrm>
          <a:off x="534574" y="79883"/>
          <a:ext cx="7865499" cy="1565723"/>
        </a:xfrm>
        <a:solidFill>
          <a:srgbClr val="ACC4C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600" b="0" noProof="0" dirty="0" smtClean="0">
              <a:solidFill>
                <a:srgbClr val="5F9591">
                  <a:lumMod val="50000"/>
                </a:srgbClr>
              </a:solidFill>
              <a:latin typeface="Arial"/>
              <a:ea typeface="+mn-ea"/>
              <a:cs typeface="+mn-cs"/>
            </a:rPr>
            <a:t>Enhance balancing publications: e.g. wind and solar forecastings</a:t>
          </a:r>
          <a:endParaRPr lang="en-GB" sz="1600" b="0" noProof="0" dirty="0">
            <a:solidFill>
              <a:srgbClr val="5F9591">
                <a:lumMod val="50000"/>
              </a:srgbClr>
            </a:solidFill>
            <a:latin typeface="Arial"/>
            <a:ea typeface="+mn-ea"/>
            <a:cs typeface="+mn-cs"/>
          </a:endParaRPr>
        </a:p>
      </dgm:t>
    </dgm:pt>
    <dgm:pt modelId="{42E984FE-C103-49DE-8201-8BD908F918BE}" type="parTrans" cxnId="{3C90F35D-C3FB-4ACC-ABF9-C452EC1B0434}">
      <dgm:prSet/>
      <dgm:spPr/>
      <dgm:t>
        <a:bodyPr/>
        <a:lstStyle/>
        <a:p>
          <a:endParaRPr lang="en-GB" sz="1600">
            <a:solidFill>
              <a:schemeClr val="accent6">
                <a:lumMod val="50000"/>
              </a:schemeClr>
            </a:solidFill>
            <a:latin typeface="+mj-lt"/>
          </a:endParaRPr>
        </a:p>
      </dgm:t>
    </dgm:pt>
    <dgm:pt modelId="{C5E100BE-E743-4266-B28C-F6A288E6CFD6}" type="sibTrans" cxnId="{3C90F35D-C3FB-4ACC-ABF9-C452EC1B0434}">
      <dgm:prSet/>
      <dgm:spPr/>
      <dgm:t>
        <a:bodyPr/>
        <a:lstStyle/>
        <a:p>
          <a:endParaRPr lang="en-GB" sz="1600">
            <a:solidFill>
              <a:schemeClr val="accent6">
                <a:lumMod val="50000"/>
              </a:schemeClr>
            </a:solidFill>
            <a:latin typeface="+mj-lt"/>
          </a:endParaRPr>
        </a:p>
      </dgm:t>
    </dgm:pt>
    <dgm:pt modelId="{551EC9D1-5C29-46DC-88A9-BE3888576E0A}">
      <dgm:prSet phldrT="[Text]" custT="1"/>
      <dgm:spPr>
        <a:xfrm>
          <a:off x="534574" y="79883"/>
          <a:ext cx="7865499" cy="1565723"/>
        </a:xfrm>
        <a:solidFill>
          <a:srgbClr val="ACC4C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600" b="0" noProof="0" dirty="0" smtClean="0">
              <a:solidFill>
                <a:srgbClr val="5F9591">
                  <a:lumMod val="50000"/>
                </a:srgbClr>
              </a:solidFill>
              <a:latin typeface="Arial"/>
              <a:ea typeface="+mn-ea"/>
              <a:cs typeface="+mn-cs"/>
            </a:rPr>
            <a:t>Continued market integration (NWE intraday, etc.)</a:t>
          </a:r>
          <a:endParaRPr lang="en-GB" sz="1600" b="0" noProof="0" dirty="0">
            <a:solidFill>
              <a:srgbClr val="5F9591">
                <a:lumMod val="50000"/>
              </a:srgbClr>
            </a:solidFill>
            <a:latin typeface="Arial"/>
            <a:ea typeface="+mn-ea"/>
            <a:cs typeface="+mn-cs"/>
          </a:endParaRPr>
        </a:p>
      </dgm:t>
    </dgm:pt>
    <dgm:pt modelId="{8DDED438-FF41-4BA6-892C-B7C6688BE827}" type="parTrans" cxnId="{D83D1142-9CDD-48FD-9FCC-8C2E214B2C9E}">
      <dgm:prSet/>
      <dgm:spPr/>
      <dgm:t>
        <a:bodyPr/>
        <a:lstStyle/>
        <a:p>
          <a:endParaRPr lang="en-GB" sz="1600">
            <a:solidFill>
              <a:schemeClr val="accent6">
                <a:lumMod val="50000"/>
              </a:schemeClr>
            </a:solidFill>
            <a:latin typeface="+mj-lt"/>
          </a:endParaRPr>
        </a:p>
      </dgm:t>
    </dgm:pt>
    <dgm:pt modelId="{ECDA29D2-4C30-4FB9-B171-1E40EA1E4044}" type="sibTrans" cxnId="{D83D1142-9CDD-48FD-9FCC-8C2E214B2C9E}">
      <dgm:prSet/>
      <dgm:spPr/>
      <dgm:t>
        <a:bodyPr/>
        <a:lstStyle/>
        <a:p>
          <a:endParaRPr lang="en-GB" sz="1600">
            <a:solidFill>
              <a:schemeClr val="accent6">
                <a:lumMod val="50000"/>
              </a:schemeClr>
            </a:solidFill>
            <a:latin typeface="+mj-lt"/>
          </a:endParaRPr>
        </a:p>
      </dgm:t>
    </dgm:pt>
    <dgm:pt modelId="{9AF3D442-A3F4-4817-916C-A97ACFB234AE}">
      <dgm:prSet phldrT="[Text]" custT="1"/>
      <dgm:spPr>
        <a:xfrm>
          <a:off x="1051752" y="1757445"/>
          <a:ext cx="7375592" cy="1597677"/>
        </a:xfrm>
        <a:solidFill>
          <a:srgbClr val="ACC4CA">
            <a:hueOff val="-493317"/>
            <a:satOff val="36"/>
            <a:lumOff val="-12745"/>
            <a:alphaOff val="0"/>
          </a:srgbClr>
        </a:solidFill>
        <a:ln w="25400" cap="flat" cmpd="sng" algn="ctr">
          <a:solidFill>
            <a:srgbClr val="FFFFFF">
              <a:hueOff val="0"/>
              <a:satOff val="0"/>
              <a:lumOff val="0"/>
              <a:alphaOff val="0"/>
            </a:srgbClr>
          </a:solidFill>
          <a:prstDash val="solid"/>
        </a:ln>
        <a:effectLst/>
      </dgm:spPr>
      <dgm:t>
        <a:bodyPr/>
        <a:lstStyle/>
        <a:p>
          <a:r>
            <a:rPr lang="en-GB" sz="1800" b="1" noProof="0" dirty="0" smtClean="0">
              <a:solidFill>
                <a:srgbClr val="5F9591">
                  <a:lumMod val="50000"/>
                </a:srgbClr>
              </a:solidFill>
              <a:latin typeface="Arial"/>
              <a:ea typeface="+mn-ea"/>
              <a:cs typeface="+mn-cs"/>
            </a:rPr>
            <a:t>Diversify assets providing balancing services:</a:t>
          </a:r>
          <a:endParaRPr lang="en-GB" sz="1800" b="1" noProof="0" dirty="0">
            <a:solidFill>
              <a:srgbClr val="5F9591">
                <a:lumMod val="50000"/>
              </a:srgbClr>
            </a:solidFill>
            <a:latin typeface="Arial"/>
            <a:ea typeface="+mn-ea"/>
            <a:cs typeface="+mn-cs"/>
          </a:endParaRPr>
        </a:p>
      </dgm:t>
    </dgm:pt>
    <dgm:pt modelId="{5CD20389-FCDC-4454-8A04-875DDB96A9B6}" type="parTrans" cxnId="{A0B49CC4-0AED-4E8D-AF67-6FDC7D8668BF}">
      <dgm:prSet/>
      <dgm:spPr/>
      <dgm:t>
        <a:bodyPr/>
        <a:lstStyle/>
        <a:p>
          <a:endParaRPr lang="en-GB" sz="1600">
            <a:solidFill>
              <a:schemeClr val="accent6">
                <a:lumMod val="50000"/>
              </a:schemeClr>
            </a:solidFill>
            <a:latin typeface="+mj-lt"/>
          </a:endParaRPr>
        </a:p>
      </dgm:t>
    </dgm:pt>
    <dgm:pt modelId="{789702FD-8481-4790-B6BC-B0DD7F63C768}" type="sibTrans" cxnId="{A0B49CC4-0AED-4E8D-AF67-6FDC7D8668BF}">
      <dgm:prSet/>
      <dgm:spPr/>
      <dgm:t>
        <a:bodyPr/>
        <a:lstStyle/>
        <a:p>
          <a:endParaRPr lang="en-GB" sz="1600">
            <a:solidFill>
              <a:schemeClr val="accent6">
                <a:lumMod val="50000"/>
              </a:schemeClr>
            </a:solidFill>
            <a:latin typeface="+mj-lt"/>
          </a:endParaRPr>
        </a:p>
      </dgm:t>
    </dgm:pt>
    <dgm:pt modelId="{A74C2090-4E76-409D-80A3-9AD7895706EF}">
      <dgm:prSet phldrT="[Text]" custT="1"/>
      <dgm:spPr>
        <a:xfrm>
          <a:off x="1051752" y="1757445"/>
          <a:ext cx="7375592" cy="1597677"/>
        </a:xfrm>
        <a:solidFill>
          <a:srgbClr val="ACC4CA">
            <a:hueOff val="-493317"/>
            <a:satOff val="36"/>
            <a:lumOff val="-12745"/>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In 2013 </a:t>
          </a:r>
          <a:r>
            <a:rPr lang="en-US" sz="1600" noProof="0" dirty="0" smtClean="0">
              <a:solidFill>
                <a:srgbClr val="5F9591">
                  <a:lumMod val="50000"/>
                </a:srgbClr>
              </a:solidFill>
              <a:latin typeface="Arial"/>
              <a:ea typeface="+mn-ea"/>
              <a:cs typeface="+mn-cs"/>
            </a:rPr>
            <a:t>–</a:t>
          </a:r>
          <a:r>
            <a:rPr lang="en-GB" sz="1600" noProof="0" dirty="0" smtClean="0">
              <a:solidFill>
                <a:srgbClr val="5F9591">
                  <a:lumMod val="50000"/>
                </a:srgbClr>
              </a:solidFill>
              <a:latin typeface="Arial"/>
              <a:ea typeface="+mn-ea"/>
              <a:cs typeface="+mn-cs"/>
            </a:rPr>
            <a:t> FCR/</a:t>
          </a:r>
          <a:r>
            <a:rPr lang="en-GB" sz="1600" noProof="0" dirty="0" err="1" smtClean="0">
              <a:solidFill>
                <a:srgbClr val="5F9591">
                  <a:lumMod val="50000"/>
                </a:srgbClr>
              </a:solidFill>
              <a:latin typeface="Arial"/>
              <a:ea typeface="+mn-ea"/>
              <a:cs typeface="+mn-cs"/>
            </a:rPr>
            <a:t>aFRR</a:t>
          </a:r>
          <a:r>
            <a:rPr lang="en-GB" sz="1600" noProof="0" dirty="0" smtClean="0">
              <a:solidFill>
                <a:srgbClr val="5F9591">
                  <a:lumMod val="50000"/>
                </a:srgbClr>
              </a:solidFill>
              <a:latin typeface="Arial"/>
              <a:ea typeface="+mn-ea"/>
              <a:cs typeface="+mn-cs"/>
            </a:rPr>
            <a:t> contracts revised to allow a variety of assets</a:t>
          </a:r>
          <a:endParaRPr lang="en-GB" sz="1600" noProof="0" dirty="0">
            <a:solidFill>
              <a:srgbClr val="5F9591">
                <a:lumMod val="50000"/>
              </a:srgbClr>
            </a:solidFill>
            <a:latin typeface="Arial"/>
            <a:ea typeface="+mn-ea"/>
            <a:cs typeface="+mn-cs"/>
          </a:endParaRPr>
        </a:p>
      </dgm:t>
    </dgm:pt>
    <dgm:pt modelId="{B57689AF-69F3-4E4B-806C-452F3C8D424C}" type="parTrans" cxnId="{2E610328-0225-44EA-AF5E-A7EAF95929E3}">
      <dgm:prSet/>
      <dgm:spPr/>
      <dgm:t>
        <a:bodyPr/>
        <a:lstStyle/>
        <a:p>
          <a:endParaRPr lang="en-GB" sz="1600">
            <a:solidFill>
              <a:schemeClr val="accent6">
                <a:lumMod val="50000"/>
              </a:schemeClr>
            </a:solidFill>
            <a:latin typeface="+mj-lt"/>
          </a:endParaRPr>
        </a:p>
      </dgm:t>
    </dgm:pt>
    <dgm:pt modelId="{7B71A0A6-5DFD-4D91-8B39-EC8588B507C3}" type="sibTrans" cxnId="{2E610328-0225-44EA-AF5E-A7EAF95929E3}">
      <dgm:prSet/>
      <dgm:spPr/>
      <dgm:t>
        <a:bodyPr/>
        <a:lstStyle/>
        <a:p>
          <a:endParaRPr lang="en-GB" sz="1600">
            <a:solidFill>
              <a:schemeClr val="accent6">
                <a:lumMod val="50000"/>
              </a:schemeClr>
            </a:solidFill>
            <a:latin typeface="+mj-lt"/>
          </a:endParaRPr>
        </a:p>
      </dgm:t>
    </dgm:pt>
    <dgm:pt modelId="{F91732B1-B50D-46B6-9308-26018845FD3F}">
      <dgm:prSet phldrT="[Text]" custT="1"/>
      <dgm:spPr>
        <a:xfrm>
          <a:off x="1051752" y="1757445"/>
          <a:ext cx="7375592" cy="1597677"/>
        </a:xfrm>
        <a:solidFill>
          <a:srgbClr val="ACC4CA">
            <a:hueOff val="-493317"/>
            <a:satOff val="36"/>
            <a:lumOff val="-12745"/>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Load participating in supply of FCR (2013)</a:t>
          </a:r>
          <a:endParaRPr lang="en-GB" sz="1600" noProof="0" dirty="0">
            <a:solidFill>
              <a:srgbClr val="5F9591">
                <a:lumMod val="50000"/>
              </a:srgbClr>
            </a:solidFill>
            <a:latin typeface="Arial"/>
            <a:ea typeface="+mn-ea"/>
            <a:cs typeface="+mn-cs"/>
          </a:endParaRPr>
        </a:p>
      </dgm:t>
    </dgm:pt>
    <dgm:pt modelId="{DB88328C-1C71-468A-98F1-52C307EA8266}" type="parTrans" cxnId="{5B9B6451-C2C5-4BF2-9509-EB45E77BB929}">
      <dgm:prSet/>
      <dgm:spPr/>
      <dgm:t>
        <a:bodyPr/>
        <a:lstStyle/>
        <a:p>
          <a:endParaRPr lang="en-GB" sz="1600">
            <a:solidFill>
              <a:schemeClr val="accent6">
                <a:lumMod val="50000"/>
              </a:schemeClr>
            </a:solidFill>
            <a:latin typeface="+mj-lt"/>
          </a:endParaRPr>
        </a:p>
      </dgm:t>
    </dgm:pt>
    <dgm:pt modelId="{C2A2B051-A7FE-4476-954C-F4F4A24852E6}" type="sibTrans" cxnId="{5B9B6451-C2C5-4BF2-9509-EB45E77BB929}">
      <dgm:prSet/>
      <dgm:spPr/>
      <dgm:t>
        <a:bodyPr/>
        <a:lstStyle/>
        <a:p>
          <a:endParaRPr lang="en-GB" sz="1600">
            <a:solidFill>
              <a:schemeClr val="accent6">
                <a:lumMod val="50000"/>
              </a:schemeClr>
            </a:solidFill>
            <a:latin typeface="+mj-lt"/>
          </a:endParaRPr>
        </a:p>
      </dgm:t>
    </dgm:pt>
    <dgm:pt modelId="{1863B2A7-43E3-4E07-A546-6A07E9C8AF56}">
      <dgm:prSet phldrT="[Text]" custT="1"/>
      <dgm:spPr>
        <a:xfrm>
          <a:off x="680068" y="3474833"/>
          <a:ext cx="7747276" cy="1565723"/>
        </a:xfrm>
        <a:solidFill>
          <a:srgbClr val="ACC4CA">
            <a:hueOff val="-986635"/>
            <a:satOff val="71"/>
            <a:lumOff val="-25490"/>
            <a:alphaOff val="0"/>
          </a:srgbClr>
        </a:solidFill>
        <a:ln w="25400" cap="flat" cmpd="sng" algn="ctr">
          <a:solidFill>
            <a:srgbClr val="FFFFFF">
              <a:hueOff val="0"/>
              <a:satOff val="0"/>
              <a:lumOff val="0"/>
              <a:alphaOff val="0"/>
            </a:srgbClr>
          </a:solidFill>
          <a:prstDash val="solid"/>
        </a:ln>
        <a:effectLst/>
      </dgm:spPr>
      <dgm:t>
        <a:bodyPr/>
        <a:lstStyle/>
        <a:p>
          <a:r>
            <a:rPr lang="en-GB" sz="1800" b="1" noProof="0" dirty="0" smtClean="0">
              <a:solidFill>
                <a:srgbClr val="5F9591">
                  <a:lumMod val="50000"/>
                </a:srgbClr>
              </a:solidFill>
              <a:latin typeface="Arial"/>
              <a:ea typeface="+mn-ea"/>
              <a:cs typeface="+mn-cs"/>
            </a:rPr>
            <a:t>Realise XB-synergies:</a:t>
          </a:r>
          <a:endParaRPr lang="en-GB" sz="1600" b="1" noProof="0" dirty="0">
            <a:solidFill>
              <a:srgbClr val="5F9591">
                <a:lumMod val="50000"/>
              </a:srgbClr>
            </a:solidFill>
            <a:latin typeface="Arial"/>
            <a:ea typeface="+mn-ea"/>
            <a:cs typeface="+mn-cs"/>
          </a:endParaRPr>
        </a:p>
      </dgm:t>
    </dgm:pt>
    <dgm:pt modelId="{F544288E-658E-4C85-8904-6C99DE5A2015}" type="parTrans" cxnId="{352FCB4D-86D3-4367-A6FB-E9D3CD174C32}">
      <dgm:prSet/>
      <dgm:spPr/>
      <dgm:t>
        <a:bodyPr/>
        <a:lstStyle/>
        <a:p>
          <a:endParaRPr lang="en-GB" sz="1600">
            <a:solidFill>
              <a:schemeClr val="accent6">
                <a:lumMod val="50000"/>
              </a:schemeClr>
            </a:solidFill>
            <a:latin typeface="+mj-lt"/>
          </a:endParaRPr>
        </a:p>
      </dgm:t>
    </dgm:pt>
    <dgm:pt modelId="{552FA664-D5E2-4CB3-8102-E17FC94908A1}" type="sibTrans" cxnId="{352FCB4D-86D3-4367-A6FB-E9D3CD174C32}">
      <dgm:prSet/>
      <dgm:spPr/>
      <dgm:t>
        <a:bodyPr/>
        <a:lstStyle/>
        <a:p>
          <a:endParaRPr lang="en-GB" sz="1600">
            <a:solidFill>
              <a:schemeClr val="accent6">
                <a:lumMod val="50000"/>
              </a:schemeClr>
            </a:solidFill>
            <a:latin typeface="+mj-lt"/>
          </a:endParaRPr>
        </a:p>
      </dgm:t>
    </dgm:pt>
    <dgm:pt modelId="{489F0E11-1F61-4120-A008-82A3C5961BB0}">
      <dgm:prSet phldrT="[Text]" custT="1"/>
      <dgm:spPr>
        <a:xfrm>
          <a:off x="534574" y="79883"/>
          <a:ext cx="7865499" cy="1565723"/>
        </a:xfrm>
        <a:solidFill>
          <a:srgbClr val="ACC4C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600" b="0" noProof="0" dirty="0" smtClean="0">
              <a:solidFill>
                <a:srgbClr val="5F9591">
                  <a:lumMod val="50000"/>
                </a:srgbClr>
              </a:solidFill>
              <a:latin typeface="Arial"/>
              <a:ea typeface="+mn-ea"/>
              <a:cs typeface="+mn-cs"/>
            </a:rPr>
            <a:t>Single marginal imbalance tariff since 01/01/2012</a:t>
          </a:r>
          <a:endParaRPr lang="en-GB" sz="1600" b="0" noProof="0" dirty="0">
            <a:solidFill>
              <a:srgbClr val="5F9591">
                <a:lumMod val="50000"/>
              </a:srgbClr>
            </a:solidFill>
            <a:latin typeface="Arial"/>
            <a:ea typeface="+mn-ea"/>
            <a:cs typeface="+mn-cs"/>
          </a:endParaRPr>
        </a:p>
      </dgm:t>
    </dgm:pt>
    <dgm:pt modelId="{36FF33AB-C456-4743-BF81-25FB13AD0E04}" type="parTrans" cxnId="{E38A4F01-F017-42B9-9C72-CF39422B596A}">
      <dgm:prSet/>
      <dgm:spPr/>
      <dgm:t>
        <a:bodyPr/>
        <a:lstStyle/>
        <a:p>
          <a:endParaRPr lang="en-GB" sz="1600">
            <a:solidFill>
              <a:schemeClr val="accent6">
                <a:lumMod val="50000"/>
              </a:schemeClr>
            </a:solidFill>
            <a:latin typeface="+mj-lt"/>
          </a:endParaRPr>
        </a:p>
      </dgm:t>
    </dgm:pt>
    <dgm:pt modelId="{6B968FA0-DD0A-46DC-B784-C04119794D5B}" type="sibTrans" cxnId="{E38A4F01-F017-42B9-9C72-CF39422B596A}">
      <dgm:prSet/>
      <dgm:spPr>
        <a:xfrm>
          <a:off x="-5809028" y="-884761"/>
          <a:ext cx="6882091" cy="6882091"/>
        </a:xfrm>
        <a:noFill/>
        <a:ln w="25400" cap="flat" cmpd="sng" algn="ctr">
          <a:solidFill>
            <a:srgbClr val="5F9591">
              <a:hueOff val="0"/>
              <a:satOff val="0"/>
              <a:lumOff val="0"/>
              <a:alphaOff val="0"/>
            </a:srgbClr>
          </a:solidFill>
          <a:prstDash val="solid"/>
        </a:ln>
        <a:effectLst/>
      </dgm:spPr>
      <dgm:t>
        <a:bodyPr/>
        <a:lstStyle/>
        <a:p>
          <a:endParaRPr lang="en-GB" sz="1600">
            <a:solidFill>
              <a:schemeClr val="accent6">
                <a:lumMod val="50000"/>
              </a:schemeClr>
            </a:solidFill>
            <a:latin typeface="+mj-lt"/>
          </a:endParaRPr>
        </a:p>
      </dgm:t>
    </dgm:pt>
    <dgm:pt modelId="{A5A39B08-CFED-4E27-BD97-EDD17413B7CB}">
      <dgm:prSet phldrT="[Text]" custT="1"/>
      <dgm:spPr>
        <a:xfrm>
          <a:off x="534574" y="79883"/>
          <a:ext cx="7865499" cy="1565723"/>
        </a:xfrm>
        <a:solidFill>
          <a:srgbClr val="ACC4C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600" b="0" noProof="0" dirty="0" smtClean="0">
              <a:solidFill>
                <a:srgbClr val="5F9591">
                  <a:lumMod val="50000"/>
                </a:srgbClr>
              </a:solidFill>
              <a:latin typeface="Arial"/>
              <a:ea typeface="+mn-ea"/>
              <a:cs typeface="+mn-cs"/>
            </a:rPr>
            <a:t>Etc.</a:t>
          </a:r>
          <a:endParaRPr lang="en-GB" sz="1600" b="0" noProof="0" dirty="0">
            <a:solidFill>
              <a:srgbClr val="5F9591">
                <a:lumMod val="50000"/>
              </a:srgbClr>
            </a:solidFill>
            <a:latin typeface="Arial"/>
            <a:ea typeface="+mn-ea"/>
            <a:cs typeface="+mn-cs"/>
          </a:endParaRPr>
        </a:p>
      </dgm:t>
    </dgm:pt>
    <dgm:pt modelId="{64E60F74-458A-4D9A-8F58-C0DDD9ACC258}" type="parTrans" cxnId="{44279A8F-DA59-40CF-A532-43E9FA04E221}">
      <dgm:prSet/>
      <dgm:spPr/>
      <dgm:t>
        <a:bodyPr/>
        <a:lstStyle/>
        <a:p>
          <a:endParaRPr lang="en-GB"/>
        </a:p>
      </dgm:t>
    </dgm:pt>
    <dgm:pt modelId="{282A7C6C-1110-40EC-A688-25BAC1743766}" type="sibTrans" cxnId="{44279A8F-DA59-40CF-A532-43E9FA04E221}">
      <dgm:prSet/>
      <dgm:spPr/>
      <dgm:t>
        <a:bodyPr/>
        <a:lstStyle/>
        <a:p>
          <a:endParaRPr lang="en-GB"/>
        </a:p>
      </dgm:t>
    </dgm:pt>
    <dgm:pt modelId="{CD5021CD-990F-4D1E-BCB1-473165778E93}">
      <dgm:prSet phldrT="[Text]" custT="1"/>
      <dgm:spPr>
        <a:xfrm>
          <a:off x="1051752" y="1757445"/>
          <a:ext cx="7375592" cy="1597677"/>
        </a:xfrm>
        <a:solidFill>
          <a:srgbClr val="ACC4CA">
            <a:hueOff val="-493317"/>
            <a:satOff val="36"/>
            <a:lumOff val="-12745"/>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Participation of aggregators in the supply of interruptible load (2013) </a:t>
          </a:r>
          <a:endParaRPr lang="en-GB" sz="1600" noProof="0" dirty="0">
            <a:solidFill>
              <a:srgbClr val="5F9591">
                <a:lumMod val="50000"/>
              </a:srgbClr>
            </a:solidFill>
            <a:latin typeface="Arial"/>
            <a:ea typeface="+mn-ea"/>
            <a:cs typeface="+mn-cs"/>
          </a:endParaRPr>
        </a:p>
      </dgm:t>
    </dgm:pt>
    <dgm:pt modelId="{57853B51-93BA-4801-81A0-0D752BF07708}" type="parTrans" cxnId="{451C0024-514F-4ABB-8C55-CE75839B4C52}">
      <dgm:prSet/>
      <dgm:spPr/>
      <dgm:t>
        <a:bodyPr/>
        <a:lstStyle/>
        <a:p>
          <a:endParaRPr lang="en-GB"/>
        </a:p>
      </dgm:t>
    </dgm:pt>
    <dgm:pt modelId="{C3C693A9-43FD-4157-A12B-658915A80B71}" type="sibTrans" cxnId="{451C0024-514F-4ABB-8C55-CE75839B4C52}">
      <dgm:prSet/>
      <dgm:spPr/>
      <dgm:t>
        <a:bodyPr/>
        <a:lstStyle/>
        <a:p>
          <a:endParaRPr lang="en-GB"/>
        </a:p>
      </dgm:t>
    </dgm:pt>
    <dgm:pt modelId="{434023BA-3E57-40E2-8EF5-47AA10D90B64}">
      <dgm:prSet phldrT="[Text]" custT="1"/>
      <dgm:spPr>
        <a:xfrm>
          <a:off x="1051752" y="1757445"/>
          <a:ext cx="7375592" cy="1597677"/>
        </a:xfrm>
        <a:solidFill>
          <a:srgbClr val="ACC4CA">
            <a:hueOff val="-493317"/>
            <a:satOff val="36"/>
            <a:lumOff val="-12745"/>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RES, </a:t>
          </a:r>
          <a:endParaRPr lang="en-GB" sz="1600" noProof="0" dirty="0">
            <a:solidFill>
              <a:srgbClr val="5F9591">
                <a:lumMod val="50000"/>
              </a:srgbClr>
            </a:solidFill>
            <a:latin typeface="Arial"/>
            <a:ea typeface="+mn-ea"/>
            <a:cs typeface="+mn-cs"/>
          </a:endParaRPr>
        </a:p>
      </dgm:t>
    </dgm:pt>
    <dgm:pt modelId="{233E8269-0824-422E-9A45-67D5E2E44FCF}" type="parTrans" cxnId="{067789DA-0CCC-46FE-BBFD-A9D3A8D2DD5A}">
      <dgm:prSet/>
      <dgm:spPr/>
      <dgm:t>
        <a:bodyPr/>
        <a:lstStyle/>
        <a:p>
          <a:endParaRPr lang="en-GB"/>
        </a:p>
      </dgm:t>
    </dgm:pt>
    <dgm:pt modelId="{995D628C-B2B9-47C8-88A2-2980EAD84529}" type="sibTrans" cxnId="{067789DA-0CCC-46FE-BBFD-A9D3A8D2DD5A}">
      <dgm:prSet/>
      <dgm:spPr/>
      <dgm:t>
        <a:bodyPr/>
        <a:lstStyle/>
        <a:p>
          <a:endParaRPr lang="en-GB"/>
        </a:p>
      </dgm:t>
    </dgm:pt>
    <dgm:pt modelId="{D3524CA9-4FED-4DC5-B9B5-9A4CFAA32E73}">
      <dgm:prSet phldrT="[Text]" custT="1"/>
      <dgm:spPr>
        <a:xfrm>
          <a:off x="680068" y="3474833"/>
          <a:ext cx="7747276" cy="1565723"/>
        </a:xfrm>
        <a:solidFill>
          <a:srgbClr val="ACC4CA">
            <a:hueOff val="-986635"/>
            <a:satOff val="71"/>
            <a:lumOff val="-25490"/>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Participation of BE to iGCC (imbalance netting with 6 countries incl. DE)</a:t>
          </a:r>
          <a:endParaRPr lang="en-GB" sz="1600" noProof="0" dirty="0">
            <a:solidFill>
              <a:srgbClr val="5F9591">
                <a:lumMod val="50000"/>
              </a:srgbClr>
            </a:solidFill>
            <a:latin typeface="Arial"/>
            <a:ea typeface="+mn-ea"/>
            <a:cs typeface="+mn-cs"/>
          </a:endParaRPr>
        </a:p>
      </dgm:t>
    </dgm:pt>
    <dgm:pt modelId="{F74680FE-A17C-4D0F-BE68-A5200838A669}" type="parTrans" cxnId="{E53C1736-3B54-48E9-8085-8564176FD740}">
      <dgm:prSet/>
      <dgm:spPr/>
      <dgm:t>
        <a:bodyPr/>
        <a:lstStyle/>
        <a:p>
          <a:endParaRPr lang="en-GB"/>
        </a:p>
      </dgm:t>
    </dgm:pt>
    <dgm:pt modelId="{27C1599E-9A00-4485-B135-D60594205A7A}" type="sibTrans" cxnId="{E53C1736-3B54-48E9-8085-8564176FD740}">
      <dgm:prSet/>
      <dgm:spPr/>
      <dgm:t>
        <a:bodyPr/>
        <a:lstStyle/>
        <a:p>
          <a:endParaRPr lang="en-GB"/>
        </a:p>
      </dgm:t>
    </dgm:pt>
    <dgm:pt modelId="{59C05BA0-2C1A-42EC-BDA6-A6F0940F5FAF}">
      <dgm:prSet phldrT="[Text]" custT="1"/>
      <dgm:spPr>
        <a:xfrm>
          <a:off x="680068" y="3474833"/>
          <a:ext cx="7747276" cy="1565723"/>
        </a:xfrm>
        <a:solidFill>
          <a:srgbClr val="ACC4CA">
            <a:hueOff val="-986635"/>
            <a:satOff val="71"/>
            <a:lumOff val="-25490"/>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Intensive participation in the Network code drafting team</a:t>
          </a:r>
        </a:p>
      </dgm:t>
    </dgm:pt>
    <dgm:pt modelId="{CE0E8678-7C0E-4ACD-BF1C-75A47A084D63}" type="parTrans" cxnId="{5E707D9D-635F-42F1-98D8-F4D8DAC22D2C}">
      <dgm:prSet/>
      <dgm:spPr/>
      <dgm:t>
        <a:bodyPr/>
        <a:lstStyle/>
        <a:p>
          <a:endParaRPr lang="en-GB"/>
        </a:p>
      </dgm:t>
    </dgm:pt>
    <dgm:pt modelId="{D8F1F9D2-DDFA-48F1-95D5-9FB6C3948889}" type="sibTrans" cxnId="{5E707D9D-635F-42F1-98D8-F4D8DAC22D2C}">
      <dgm:prSet/>
      <dgm:spPr/>
      <dgm:t>
        <a:bodyPr/>
        <a:lstStyle/>
        <a:p>
          <a:endParaRPr lang="en-GB"/>
        </a:p>
      </dgm:t>
    </dgm:pt>
    <dgm:pt modelId="{AAC49020-14E0-41C7-9B35-58D2625338D6}">
      <dgm:prSet phldrT="[Text]" custT="1"/>
      <dgm:spPr>
        <a:xfrm>
          <a:off x="680068" y="3474833"/>
          <a:ext cx="7747276" cy="1565723"/>
        </a:xfrm>
        <a:solidFill>
          <a:srgbClr val="ACC4CA">
            <a:hueOff val="-986635"/>
            <a:satOff val="71"/>
            <a:lumOff val="-25490"/>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Study into potential BE-NL XB synergies (with Tennet NL)</a:t>
          </a:r>
        </a:p>
      </dgm:t>
    </dgm:pt>
    <dgm:pt modelId="{90004550-88F6-437D-BE3C-DD77E72E4DB4}" type="parTrans" cxnId="{259B2580-2A76-4497-9A23-0DB30929210A}">
      <dgm:prSet/>
      <dgm:spPr/>
      <dgm:t>
        <a:bodyPr/>
        <a:lstStyle/>
        <a:p>
          <a:endParaRPr lang="en-GB"/>
        </a:p>
      </dgm:t>
    </dgm:pt>
    <dgm:pt modelId="{784F0C09-E40D-404B-B1D9-217959D86390}" type="sibTrans" cxnId="{259B2580-2A76-4497-9A23-0DB30929210A}">
      <dgm:prSet/>
      <dgm:spPr/>
      <dgm:t>
        <a:bodyPr/>
        <a:lstStyle/>
        <a:p>
          <a:endParaRPr lang="en-GB"/>
        </a:p>
      </dgm:t>
    </dgm:pt>
    <dgm:pt modelId="{350BD27F-5C63-40AF-9292-11563E38E50D}">
      <dgm:prSet phldrT="[Text]" custT="1"/>
      <dgm:spPr>
        <a:xfrm>
          <a:off x="680068" y="3474833"/>
          <a:ext cx="7747276" cy="1565723"/>
        </a:xfrm>
        <a:solidFill>
          <a:srgbClr val="ACC4CA">
            <a:hueOff val="-986635"/>
            <a:satOff val="71"/>
            <a:lumOff val="-25490"/>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Further investigations for iGCC evolutions</a:t>
          </a:r>
        </a:p>
      </dgm:t>
    </dgm:pt>
    <dgm:pt modelId="{2A2C1BEE-0EA6-4702-9190-082742164198}" type="parTrans" cxnId="{EF87DCDB-0F0C-4551-846C-CC4A16E54B71}">
      <dgm:prSet/>
      <dgm:spPr/>
      <dgm:t>
        <a:bodyPr/>
        <a:lstStyle/>
        <a:p>
          <a:endParaRPr lang="en-GB"/>
        </a:p>
      </dgm:t>
    </dgm:pt>
    <dgm:pt modelId="{8B801D04-2CBE-49C0-9BD1-021C9C8A10A0}" type="sibTrans" cxnId="{EF87DCDB-0F0C-4551-846C-CC4A16E54B71}">
      <dgm:prSet/>
      <dgm:spPr/>
      <dgm:t>
        <a:bodyPr/>
        <a:lstStyle/>
        <a:p>
          <a:endParaRPr lang="en-GB"/>
        </a:p>
      </dgm:t>
    </dgm:pt>
    <dgm:pt modelId="{758DCCD5-B607-4009-8F27-A1A515955663}">
      <dgm:prSet phldrT="[Text]" custT="1"/>
      <dgm:spPr>
        <a:xfrm>
          <a:off x="680068" y="3474833"/>
          <a:ext cx="7747276" cy="1565723"/>
        </a:xfrm>
        <a:solidFill>
          <a:srgbClr val="ACC4CA">
            <a:hueOff val="-986635"/>
            <a:satOff val="71"/>
            <a:lumOff val="-25490"/>
            <a:alphaOff val="0"/>
          </a:srgbClr>
        </a:solidFill>
        <a:ln w="25400" cap="flat" cmpd="sng" algn="ctr">
          <a:solidFill>
            <a:srgbClr val="FFFFFF">
              <a:hueOff val="0"/>
              <a:satOff val="0"/>
              <a:lumOff val="0"/>
              <a:alphaOff val="0"/>
            </a:srgbClr>
          </a:solidFill>
          <a:prstDash val="solid"/>
        </a:ln>
        <a:effectLst/>
      </dgm:spPr>
      <dgm:t>
        <a:bodyPr/>
        <a:lstStyle/>
        <a:p>
          <a:r>
            <a:rPr lang="en-GB" sz="1600" noProof="0" dirty="0" smtClean="0">
              <a:solidFill>
                <a:srgbClr val="5F9591">
                  <a:lumMod val="50000"/>
                </a:srgbClr>
              </a:solidFill>
              <a:latin typeface="Arial"/>
              <a:ea typeface="+mn-ea"/>
              <a:cs typeface="+mn-cs"/>
            </a:rPr>
            <a:t>Etc.</a:t>
          </a:r>
        </a:p>
      </dgm:t>
    </dgm:pt>
    <dgm:pt modelId="{CBE27EFC-BE2D-4D43-A2CA-8B2A8A1BC9E0}" type="parTrans" cxnId="{9E1CDAFE-646B-46CD-95C0-3E28F166B5B6}">
      <dgm:prSet/>
      <dgm:spPr/>
      <dgm:t>
        <a:bodyPr/>
        <a:lstStyle/>
        <a:p>
          <a:endParaRPr lang="en-GB"/>
        </a:p>
      </dgm:t>
    </dgm:pt>
    <dgm:pt modelId="{4955F0C9-601B-4832-81BB-86514951DC12}" type="sibTrans" cxnId="{9E1CDAFE-646B-46CD-95C0-3E28F166B5B6}">
      <dgm:prSet/>
      <dgm:spPr/>
      <dgm:t>
        <a:bodyPr/>
        <a:lstStyle/>
        <a:p>
          <a:endParaRPr lang="en-GB"/>
        </a:p>
      </dgm:t>
    </dgm:pt>
    <dgm:pt modelId="{66C0C373-B81D-4539-A950-78830AC96C29}" type="pres">
      <dgm:prSet presAssocID="{F661783D-69D8-4069-862A-C860E7860C46}" presName="Name0" presStyleCnt="0">
        <dgm:presLayoutVars>
          <dgm:chMax val="7"/>
          <dgm:chPref val="7"/>
          <dgm:dir/>
        </dgm:presLayoutVars>
      </dgm:prSet>
      <dgm:spPr/>
      <dgm:t>
        <a:bodyPr/>
        <a:lstStyle/>
        <a:p>
          <a:endParaRPr lang="en-GB"/>
        </a:p>
      </dgm:t>
    </dgm:pt>
    <dgm:pt modelId="{3E3E30F0-0A6D-4947-A2A5-0275C8E10201}" type="pres">
      <dgm:prSet presAssocID="{F661783D-69D8-4069-862A-C860E7860C46}" presName="Name1" presStyleCnt="0"/>
      <dgm:spPr/>
    </dgm:pt>
    <dgm:pt modelId="{F8A401F5-A27B-4273-B34A-920EC6190610}" type="pres">
      <dgm:prSet presAssocID="{F661783D-69D8-4069-862A-C860E7860C46}" presName="cycle" presStyleCnt="0"/>
      <dgm:spPr/>
    </dgm:pt>
    <dgm:pt modelId="{4DA55AA9-2592-45EA-BBD6-B3DD3BC411EA}" type="pres">
      <dgm:prSet presAssocID="{F661783D-69D8-4069-862A-C860E7860C46}" presName="srcNode" presStyleLbl="node1" presStyleIdx="0" presStyleCnt="3"/>
      <dgm:spPr/>
    </dgm:pt>
    <dgm:pt modelId="{4495ABE7-75C6-48D3-B8C5-1E8F1D2CE8E4}" type="pres">
      <dgm:prSet presAssocID="{F661783D-69D8-4069-862A-C860E7860C46}" presName="conn" presStyleLbl="parChTrans1D2" presStyleIdx="0" presStyleCnt="1"/>
      <dgm:spPr>
        <a:prstGeom prst="blockArc">
          <a:avLst>
            <a:gd name="adj1" fmla="val 18900000"/>
            <a:gd name="adj2" fmla="val 2700000"/>
            <a:gd name="adj3" fmla="val 314"/>
          </a:avLst>
        </a:prstGeom>
      </dgm:spPr>
      <dgm:t>
        <a:bodyPr/>
        <a:lstStyle/>
        <a:p>
          <a:endParaRPr lang="en-GB"/>
        </a:p>
      </dgm:t>
    </dgm:pt>
    <dgm:pt modelId="{8B1A7E84-9DD6-4590-93A2-EA36E8A1AE8E}" type="pres">
      <dgm:prSet presAssocID="{F661783D-69D8-4069-862A-C860E7860C46}" presName="extraNode" presStyleLbl="node1" presStyleIdx="0" presStyleCnt="3"/>
      <dgm:spPr/>
    </dgm:pt>
    <dgm:pt modelId="{4A675A1B-0322-4888-A78A-1351777CD518}" type="pres">
      <dgm:prSet presAssocID="{F661783D-69D8-4069-862A-C860E7860C46}" presName="dstNode" presStyleLbl="node1" presStyleIdx="0" presStyleCnt="3"/>
      <dgm:spPr/>
    </dgm:pt>
    <dgm:pt modelId="{0D1DD80C-B1B9-42A2-92DF-55A883EEB2B1}" type="pres">
      <dgm:prSet presAssocID="{F8FEF998-AFAE-4366-8D6D-AB7F2FD2C546}" presName="text_1" presStyleLbl="node1" presStyleIdx="0" presStyleCnt="3" custScaleX="101526" custScaleY="153125" custLinFactNeighborX="-1115" custLinFactNeighborY="-15625">
        <dgm:presLayoutVars>
          <dgm:bulletEnabled val="1"/>
        </dgm:presLayoutVars>
      </dgm:prSet>
      <dgm:spPr>
        <a:prstGeom prst="rect">
          <a:avLst/>
        </a:prstGeom>
      </dgm:spPr>
      <dgm:t>
        <a:bodyPr/>
        <a:lstStyle/>
        <a:p>
          <a:endParaRPr lang="en-GB"/>
        </a:p>
      </dgm:t>
    </dgm:pt>
    <dgm:pt modelId="{39EC96A4-75EE-4152-B077-E4ACEE05E3BC}" type="pres">
      <dgm:prSet presAssocID="{F8FEF998-AFAE-4366-8D6D-AB7F2FD2C546}" presName="accent_1" presStyleCnt="0"/>
      <dgm:spPr/>
    </dgm:pt>
    <dgm:pt modelId="{7FE9EF54-5FA3-4EEB-8F4D-43A9E8CF19A4}" type="pres">
      <dgm:prSet presAssocID="{F8FEF998-AFAE-4366-8D6D-AB7F2FD2C546}" presName="accentRepeatNode" presStyleLbl="solidFgAcc1" presStyleIdx="0" presStyleCnt="3" custLinFactNeighborX="-5733" custLinFactNeighborY="-11250"/>
      <dgm:spPr>
        <a:xfrm>
          <a:off x="0" y="239651"/>
          <a:ext cx="1278142" cy="1278142"/>
        </a:xfrm>
        <a:prstGeom prst="ellipse">
          <a:avLst/>
        </a:prstGeom>
        <a:solidFill>
          <a:srgbClr val="FFFFFF">
            <a:hueOff val="0"/>
            <a:satOff val="0"/>
            <a:lumOff val="0"/>
            <a:alphaOff val="0"/>
          </a:srgbClr>
        </a:solidFill>
        <a:ln w="25400" cap="flat" cmpd="sng" algn="ctr">
          <a:solidFill>
            <a:srgbClr val="ACC4CA">
              <a:hueOff val="0"/>
              <a:satOff val="0"/>
              <a:lumOff val="0"/>
              <a:alphaOff val="0"/>
            </a:srgbClr>
          </a:solidFill>
          <a:prstDash val="solid"/>
        </a:ln>
        <a:effectLst/>
      </dgm:spPr>
      <dgm:t>
        <a:bodyPr/>
        <a:lstStyle/>
        <a:p>
          <a:endParaRPr lang="nl-BE"/>
        </a:p>
      </dgm:t>
    </dgm:pt>
    <dgm:pt modelId="{5FEEABDA-87DE-4A08-B830-1E785C2834DB}" type="pres">
      <dgm:prSet presAssocID="{9AF3D442-A3F4-4817-916C-A97ACFB234AE}" presName="text_2" presStyleLbl="node1" presStyleIdx="1" presStyleCnt="3" custScaleY="156250">
        <dgm:presLayoutVars>
          <dgm:bulletEnabled val="1"/>
        </dgm:presLayoutVars>
      </dgm:prSet>
      <dgm:spPr>
        <a:prstGeom prst="rect">
          <a:avLst/>
        </a:prstGeom>
      </dgm:spPr>
      <dgm:t>
        <a:bodyPr/>
        <a:lstStyle/>
        <a:p>
          <a:endParaRPr lang="en-GB"/>
        </a:p>
      </dgm:t>
    </dgm:pt>
    <dgm:pt modelId="{9BEE6679-D5EF-47E6-A5D5-66BA47B5C5A6}" type="pres">
      <dgm:prSet presAssocID="{9AF3D442-A3F4-4817-916C-A97ACFB234AE}" presName="accent_2" presStyleCnt="0"/>
      <dgm:spPr/>
    </dgm:pt>
    <dgm:pt modelId="{11601FC0-63AD-479F-805B-5D326FB68F9D}" type="pres">
      <dgm:prSet presAssocID="{9AF3D442-A3F4-4817-916C-A97ACFB234AE}" presName="accentRepeatNode" presStyleLbl="solidFgAcc1" presStyleIdx="1" presStyleCnt="3"/>
      <dgm:spPr>
        <a:xfrm>
          <a:off x="412681" y="1917213"/>
          <a:ext cx="1278142" cy="1278142"/>
        </a:xfrm>
        <a:prstGeom prst="ellipse">
          <a:avLst/>
        </a:prstGeom>
        <a:solidFill>
          <a:srgbClr val="FFFFFF">
            <a:hueOff val="0"/>
            <a:satOff val="0"/>
            <a:lumOff val="0"/>
            <a:alphaOff val="0"/>
          </a:srgbClr>
        </a:solidFill>
        <a:ln w="25400" cap="flat" cmpd="sng" algn="ctr">
          <a:solidFill>
            <a:srgbClr val="ACC4CA">
              <a:hueOff val="-493317"/>
              <a:satOff val="36"/>
              <a:lumOff val="-12745"/>
              <a:alphaOff val="0"/>
            </a:srgbClr>
          </a:solidFill>
          <a:prstDash val="solid"/>
        </a:ln>
        <a:effectLst/>
      </dgm:spPr>
      <dgm:t>
        <a:bodyPr/>
        <a:lstStyle/>
        <a:p>
          <a:endParaRPr lang="nl-BE"/>
        </a:p>
      </dgm:t>
    </dgm:pt>
    <dgm:pt modelId="{73480EEE-A102-41F7-8F30-A5FC728BF624}" type="pres">
      <dgm:prSet presAssocID="{1863B2A7-43E3-4E07-A546-6A07E9C8AF56}" presName="text_3" presStyleLbl="node1" presStyleIdx="2" presStyleCnt="3" custScaleY="153125" custLinFactNeighborY="16395">
        <dgm:presLayoutVars>
          <dgm:bulletEnabled val="1"/>
        </dgm:presLayoutVars>
      </dgm:prSet>
      <dgm:spPr>
        <a:prstGeom prst="rect">
          <a:avLst/>
        </a:prstGeom>
      </dgm:spPr>
      <dgm:t>
        <a:bodyPr/>
        <a:lstStyle/>
        <a:p>
          <a:endParaRPr lang="en-GB"/>
        </a:p>
      </dgm:t>
    </dgm:pt>
    <dgm:pt modelId="{F5A133F3-C8AC-4AAA-9ED2-DE7A08C9B6E2}" type="pres">
      <dgm:prSet presAssocID="{1863B2A7-43E3-4E07-A546-6A07E9C8AF56}" presName="accent_3" presStyleCnt="0"/>
      <dgm:spPr/>
    </dgm:pt>
    <dgm:pt modelId="{EAF797BB-FDA7-4DE2-80C1-A8EA514EDEEE}" type="pres">
      <dgm:prSet presAssocID="{1863B2A7-43E3-4E07-A546-6A07E9C8AF56}" presName="accentRepeatNode" presStyleLbl="solidFgAcc1" presStyleIdx="2" presStyleCnt="3" custLinFactNeighborY="13099"/>
      <dgm:spPr>
        <a:xfrm>
          <a:off x="40997" y="3618407"/>
          <a:ext cx="1278142" cy="1278142"/>
        </a:xfrm>
        <a:prstGeom prst="ellipse">
          <a:avLst/>
        </a:prstGeom>
        <a:solidFill>
          <a:srgbClr val="FFFFFF">
            <a:hueOff val="0"/>
            <a:satOff val="0"/>
            <a:lumOff val="0"/>
            <a:alphaOff val="0"/>
          </a:srgbClr>
        </a:solidFill>
        <a:ln w="25400" cap="flat" cmpd="sng" algn="ctr">
          <a:solidFill>
            <a:srgbClr val="ACC4CA">
              <a:hueOff val="-986635"/>
              <a:satOff val="71"/>
              <a:lumOff val="-25490"/>
              <a:alphaOff val="0"/>
            </a:srgbClr>
          </a:solidFill>
          <a:prstDash val="solid"/>
        </a:ln>
        <a:effectLst/>
      </dgm:spPr>
      <dgm:t>
        <a:bodyPr/>
        <a:lstStyle/>
        <a:p>
          <a:endParaRPr lang="nl-BE"/>
        </a:p>
      </dgm:t>
    </dgm:pt>
  </dgm:ptLst>
  <dgm:cxnLst>
    <dgm:cxn modelId="{7992E6C0-2AD4-43C3-9802-B098E98A3BFF}" srcId="{F661783D-69D8-4069-862A-C860E7860C46}" destId="{F8FEF998-AFAE-4366-8D6D-AB7F2FD2C546}" srcOrd="0" destOrd="0" parTransId="{C8A8472A-8C8B-4D68-B2F2-6EB75E202EFE}" sibTransId="{3C29BF59-B0B3-4093-9FA0-E67ABD7DEF27}"/>
    <dgm:cxn modelId="{2E610328-0225-44EA-AF5E-A7EAF95929E3}" srcId="{9AF3D442-A3F4-4817-916C-A97ACFB234AE}" destId="{A74C2090-4E76-409D-80A3-9AD7895706EF}" srcOrd="0" destOrd="0" parTransId="{B57689AF-69F3-4E4B-806C-452F3C8D424C}" sibTransId="{7B71A0A6-5DFD-4D91-8B39-EC8588B507C3}"/>
    <dgm:cxn modelId="{451C0024-514F-4ABB-8C55-CE75839B4C52}" srcId="{9AF3D442-A3F4-4817-916C-A97ACFB234AE}" destId="{CD5021CD-990F-4D1E-BCB1-473165778E93}" srcOrd="2" destOrd="0" parTransId="{57853B51-93BA-4801-81A0-0D752BF07708}" sibTransId="{C3C693A9-43FD-4157-A12B-658915A80B71}"/>
    <dgm:cxn modelId="{F5F3A841-C793-41EC-BF2C-8D1CBB3EC70B}" type="presOf" srcId="{A74C2090-4E76-409D-80A3-9AD7895706EF}" destId="{5FEEABDA-87DE-4A08-B830-1E785C2834DB}" srcOrd="0" destOrd="1" presId="urn:microsoft.com/office/officeart/2008/layout/VerticalCurvedList"/>
    <dgm:cxn modelId="{64583FFB-91E5-4F59-A0F6-FF1DC672FDB1}" type="presOf" srcId="{AAC49020-14E0-41C7-9B35-58D2625338D6}" destId="{73480EEE-A102-41F7-8F30-A5FC728BF624}" srcOrd="0" destOrd="3" presId="urn:microsoft.com/office/officeart/2008/layout/VerticalCurvedList"/>
    <dgm:cxn modelId="{B171C3BB-50E1-4E2A-BA76-62482AC2E5C8}" type="presOf" srcId="{F91732B1-B50D-46B6-9308-26018845FD3F}" destId="{5FEEABDA-87DE-4A08-B830-1E785C2834DB}" srcOrd="0" destOrd="2" presId="urn:microsoft.com/office/officeart/2008/layout/VerticalCurvedList"/>
    <dgm:cxn modelId="{E38A4F01-F017-42B9-9C72-CF39422B596A}" srcId="{F8FEF998-AFAE-4366-8D6D-AB7F2FD2C546}" destId="{489F0E11-1F61-4120-A008-82A3C5961BB0}" srcOrd="0" destOrd="0" parTransId="{36FF33AB-C456-4743-BF81-25FB13AD0E04}" sibTransId="{6B968FA0-DD0A-46DC-B784-C04119794D5B}"/>
    <dgm:cxn modelId="{6084E2EA-3148-4190-BDB0-AA7646280FC9}" type="presOf" srcId="{489F0E11-1F61-4120-A008-82A3C5961BB0}" destId="{0D1DD80C-B1B9-42A2-92DF-55A883EEB2B1}" srcOrd="0" destOrd="1" presId="urn:microsoft.com/office/officeart/2008/layout/VerticalCurvedList"/>
    <dgm:cxn modelId="{5037648A-F3BC-47DF-AC6B-027F95742EC1}" type="presOf" srcId="{6B968FA0-DD0A-46DC-B784-C04119794D5B}" destId="{4495ABE7-75C6-48D3-B8C5-1E8F1D2CE8E4}" srcOrd="0" destOrd="0" presId="urn:microsoft.com/office/officeart/2008/layout/VerticalCurvedList"/>
    <dgm:cxn modelId="{176B13AA-A418-4796-AA74-4C373E3421C3}" type="presOf" srcId="{D3524CA9-4FED-4DC5-B9B5-9A4CFAA32E73}" destId="{73480EEE-A102-41F7-8F30-A5FC728BF624}" srcOrd="0" destOrd="1" presId="urn:microsoft.com/office/officeart/2008/layout/VerticalCurvedList"/>
    <dgm:cxn modelId="{D83D1142-9CDD-48FD-9FCC-8C2E214B2C9E}" srcId="{F8FEF998-AFAE-4366-8D6D-AB7F2FD2C546}" destId="{551EC9D1-5C29-46DC-88A9-BE3888576E0A}" srcOrd="2" destOrd="0" parTransId="{8DDED438-FF41-4BA6-892C-B7C6688BE827}" sibTransId="{ECDA29D2-4C30-4FB9-B171-1E40EA1E4044}"/>
    <dgm:cxn modelId="{EF87DCDB-0F0C-4551-846C-CC4A16E54B71}" srcId="{1863B2A7-43E3-4E07-A546-6A07E9C8AF56}" destId="{350BD27F-5C63-40AF-9292-11563E38E50D}" srcOrd="3" destOrd="0" parTransId="{2A2C1BEE-0EA6-4702-9190-082742164198}" sibTransId="{8B801D04-2CBE-49C0-9BD1-021C9C8A10A0}"/>
    <dgm:cxn modelId="{E53C1736-3B54-48E9-8085-8564176FD740}" srcId="{1863B2A7-43E3-4E07-A546-6A07E9C8AF56}" destId="{D3524CA9-4FED-4DC5-B9B5-9A4CFAA32E73}" srcOrd="0" destOrd="0" parTransId="{F74680FE-A17C-4D0F-BE68-A5200838A669}" sibTransId="{27C1599E-9A00-4485-B135-D60594205A7A}"/>
    <dgm:cxn modelId="{8D630587-8A21-4AEF-A547-E4CAA5BE0F84}" type="presOf" srcId="{A5A39B08-CFED-4E27-BD97-EDD17413B7CB}" destId="{0D1DD80C-B1B9-42A2-92DF-55A883EEB2B1}" srcOrd="0" destOrd="4" presId="urn:microsoft.com/office/officeart/2008/layout/VerticalCurvedList"/>
    <dgm:cxn modelId="{352FCB4D-86D3-4367-A6FB-E9D3CD174C32}" srcId="{F661783D-69D8-4069-862A-C860E7860C46}" destId="{1863B2A7-43E3-4E07-A546-6A07E9C8AF56}" srcOrd="2" destOrd="0" parTransId="{F544288E-658E-4C85-8904-6C99DE5A2015}" sibTransId="{552FA664-D5E2-4CB3-8102-E17FC94908A1}"/>
    <dgm:cxn modelId="{EBC8D805-508E-4039-A080-2B16186FA278}" type="presOf" srcId="{1863B2A7-43E3-4E07-A546-6A07E9C8AF56}" destId="{73480EEE-A102-41F7-8F30-A5FC728BF624}" srcOrd="0" destOrd="0" presId="urn:microsoft.com/office/officeart/2008/layout/VerticalCurvedList"/>
    <dgm:cxn modelId="{78865480-A6B6-4436-80BC-B5867178E668}" type="presOf" srcId="{9AF3D442-A3F4-4817-916C-A97ACFB234AE}" destId="{5FEEABDA-87DE-4A08-B830-1E785C2834DB}" srcOrd="0" destOrd="0" presId="urn:microsoft.com/office/officeart/2008/layout/VerticalCurvedList"/>
    <dgm:cxn modelId="{BE4F867B-8C48-4B5A-8381-2673962DACBB}" type="presOf" srcId="{8C86D2BD-0307-46DB-A826-A18F6A6A957D}" destId="{0D1DD80C-B1B9-42A2-92DF-55A883EEB2B1}" srcOrd="0" destOrd="2" presId="urn:microsoft.com/office/officeart/2008/layout/VerticalCurvedList"/>
    <dgm:cxn modelId="{5E707D9D-635F-42F1-98D8-F4D8DAC22D2C}" srcId="{1863B2A7-43E3-4E07-A546-6A07E9C8AF56}" destId="{59C05BA0-2C1A-42EC-BDA6-A6F0940F5FAF}" srcOrd="1" destOrd="0" parTransId="{CE0E8678-7C0E-4ACD-BF1C-75A47A084D63}" sibTransId="{D8F1F9D2-DDFA-48F1-95D5-9FB6C3948889}"/>
    <dgm:cxn modelId="{44279A8F-DA59-40CF-A532-43E9FA04E221}" srcId="{F8FEF998-AFAE-4366-8D6D-AB7F2FD2C546}" destId="{A5A39B08-CFED-4E27-BD97-EDD17413B7CB}" srcOrd="3" destOrd="0" parTransId="{64E60F74-458A-4D9A-8F58-C0DDD9ACC258}" sibTransId="{282A7C6C-1110-40EC-A688-25BAC1743766}"/>
    <dgm:cxn modelId="{61803727-04EC-485A-A750-E25502117423}" type="presOf" srcId="{758DCCD5-B607-4009-8F27-A1A515955663}" destId="{73480EEE-A102-41F7-8F30-A5FC728BF624}" srcOrd="0" destOrd="5" presId="urn:microsoft.com/office/officeart/2008/layout/VerticalCurvedList"/>
    <dgm:cxn modelId="{A0B49CC4-0AED-4E8D-AF67-6FDC7D8668BF}" srcId="{F661783D-69D8-4069-862A-C860E7860C46}" destId="{9AF3D442-A3F4-4817-916C-A97ACFB234AE}" srcOrd="1" destOrd="0" parTransId="{5CD20389-FCDC-4454-8A04-875DDB96A9B6}" sibTransId="{789702FD-8481-4790-B6BC-B0DD7F63C768}"/>
    <dgm:cxn modelId="{3C90F35D-C3FB-4ACC-ABF9-C452EC1B0434}" srcId="{F8FEF998-AFAE-4366-8D6D-AB7F2FD2C546}" destId="{8C86D2BD-0307-46DB-A826-A18F6A6A957D}" srcOrd="1" destOrd="0" parTransId="{42E984FE-C103-49DE-8201-8BD908F918BE}" sibTransId="{C5E100BE-E743-4266-B28C-F6A288E6CFD6}"/>
    <dgm:cxn modelId="{5B9B6451-C2C5-4BF2-9509-EB45E77BB929}" srcId="{9AF3D442-A3F4-4817-916C-A97ACFB234AE}" destId="{F91732B1-B50D-46B6-9308-26018845FD3F}" srcOrd="1" destOrd="0" parTransId="{DB88328C-1C71-468A-98F1-52C307EA8266}" sibTransId="{C2A2B051-A7FE-4476-954C-F4F4A24852E6}"/>
    <dgm:cxn modelId="{F806FC9C-3929-4BF7-803D-054B1B34338D}" type="presOf" srcId="{551EC9D1-5C29-46DC-88A9-BE3888576E0A}" destId="{0D1DD80C-B1B9-42A2-92DF-55A883EEB2B1}" srcOrd="0" destOrd="3" presId="urn:microsoft.com/office/officeart/2008/layout/VerticalCurvedList"/>
    <dgm:cxn modelId="{4BE885DE-7C87-48D4-8299-84EFE01716D4}" type="presOf" srcId="{CD5021CD-990F-4D1E-BCB1-473165778E93}" destId="{5FEEABDA-87DE-4A08-B830-1E785C2834DB}" srcOrd="0" destOrd="3" presId="urn:microsoft.com/office/officeart/2008/layout/VerticalCurvedList"/>
    <dgm:cxn modelId="{D10DA68F-5C70-4003-A6BE-B50F24DE2779}" type="presOf" srcId="{F661783D-69D8-4069-862A-C860E7860C46}" destId="{66C0C373-B81D-4539-A950-78830AC96C29}" srcOrd="0" destOrd="0" presId="urn:microsoft.com/office/officeart/2008/layout/VerticalCurvedList"/>
    <dgm:cxn modelId="{9F686B7E-BC0D-47D9-9551-63B1C004CB6C}" type="presOf" srcId="{434023BA-3E57-40E2-8EF5-47AA10D90B64}" destId="{5FEEABDA-87DE-4A08-B830-1E785C2834DB}" srcOrd="0" destOrd="4" presId="urn:microsoft.com/office/officeart/2008/layout/VerticalCurvedList"/>
    <dgm:cxn modelId="{9E1CDAFE-646B-46CD-95C0-3E28F166B5B6}" srcId="{1863B2A7-43E3-4E07-A546-6A07E9C8AF56}" destId="{758DCCD5-B607-4009-8F27-A1A515955663}" srcOrd="4" destOrd="0" parTransId="{CBE27EFC-BE2D-4D43-A2CA-8B2A8A1BC9E0}" sibTransId="{4955F0C9-601B-4832-81BB-86514951DC12}"/>
    <dgm:cxn modelId="{EECCC2A5-F1C5-4B7E-92F4-491A845F3B53}" type="presOf" srcId="{F8FEF998-AFAE-4366-8D6D-AB7F2FD2C546}" destId="{0D1DD80C-B1B9-42A2-92DF-55A883EEB2B1}" srcOrd="0" destOrd="0" presId="urn:microsoft.com/office/officeart/2008/layout/VerticalCurvedList"/>
    <dgm:cxn modelId="{AEE4DBF9-1A62-4A9F-8664-2D5C156ABA56}" type="presOf" srcId="{59C05BA0-2C1A-42EC-BDA6-A6F0940F5FAF}" destId="{73480EEE-A102-41F7-8F30-A5FC728BF624}" srcOrd="0" destOrd="2" presId="urn:microsoft.com/office/officeart/2008/layout/VerticalCurvedList"/>
    <dgm:cxn modelId="{AD609441-5054-491B-B30D-D449E0154085}" type="presOf" srcId="{350BD27F-5C63-40AF-9292-11563E38E50D}" destId="{73480EEE-A102-41F7-8F30-A5FC728BF624}" srcOrd="0" destOrd="4" presId="urn:microsoft.com/office/officeart/2008/layout/VerticalCurvedList"/>
    <dgm:cxn modelId="{067789DA-0CCC-46FE-BBFD-A9D3A8D2DD5A}" srcId="{9AF3D442-A3F4-4817-916C-A97ACFB234AE}" destId="{434023BA-3E57-40E2-8EF5-47AA10D90B64}" srcOrd="3" destOrd="0" parTransId="{233E8269-0824-422E-9A45-67D5E2E44FCF}" sibTransId="{995D628C-B2B9-47C8-88A2-2980EAD84529}"/>
    <dgm:cxn modelId="{259B2580-2A76-4497-9A23-0DB30929210A}" srcId="{1863B2A7-43E3-4E07-A546-6A07E9C8AF56}" destId="{AAC49020-14E0-41C7-9B35-58D2625338D6}" srcOrd="2" destOrd="0" parTransId="{90004550-88F6-437D-BE3C-DD77E72E4DB4}" sibTransId="{784F0C09-E40D-404B-B1D9-217959D86390}"/>
    <dgm:cxn modelId="{EDEDFFA1-5CB7-46AE-BD82-51E497C5FACB}" type="presParOf" srcId="{66C0C373-B81D-4539-A950-78830AC96C29}" destId="{3E3E30F0-0A6D-4947-A2A5-0275C8E10201}" srcOrd="0" destOrd="0" presId="urn:microsoft.com/office/officeart/2008/layout/VerticalCurvedList"/>
    <dgm:cxn modelId="{1F5EAC5B-259F-4B86-8556-C323A253B846}" type="presParOf" srcId="{3E3E30F0-0A6D-4947-A2A5-0275C8E10201}" destId="{F8A401F5-A27B-4273-B34A-920EC6190610}" srcOrd="0" destOrd="0" presId="urn:microsoft.com/office/officeart/2008/layout/VerticalCurvedList"/>
    <dgm:cxn modelId="{D73CF196-642B-46D2-998F-378D0F8A8D43}" type="presParOf" srcId="{F8A401F5-A27B-4273-B34A-920EC6190610}" destId="{4DA55AA9-2592-45EA-BBD6-B3DD3BC411EA}" srcOrd="0" destOrd="0" presId="urn:microsoft.com/office/officeart/2008/layout/VerticalCurvedList"/>
    <dgm:cxn modelId="{55A02103-4A5C-4669-A753-D38B6AA00EAA}" type="presParOf" srcId="{F8A401F5-A27B-4273-B34A-920EC6190610}" destId="{4495ABE7-75C6-48D3-B8C5-1E8F1D2CE8E4}" srcOrd="1" destOrd="0" presId="urn:microsoft.com/office/officeart/2008/layout/VerticalCurvedList"/>
    <dgm:cxn modelId="{9B93AE32-50E8-4DC3-8A04-44674D83BF23}" type="presParOf" srcId="{F8A401F5-A27B-4273-B34A-920EC6190610}" destId="{8B1A7E84-9DD6-4590-93A2-EA36E8A1AE8E}" srcOrd="2" destOrd="0" presId="urn:microsoft.com/office/officeart/2008/layout/VerticalCurvedList"/>
    <dgm:cxn modelId="{CC074B37-C7BD-47F2-A87A-A249FE2EC0B9}" type="presParOf" srcId="{F8A401F5-A27B-4273-B34A-920EC6190610}" destId="{4A675A1B-0322-4888-A78A-1351777CD518}" srcOrd="3" destOrd="0" presId="urn:microsoft.com/office/officeart/2008/layout/VerticalCurvedList"/>
    <dgm:cxn modelId="{F1B9093C-982E-4EB2-98C1-5ADCA353D4E5}" type="presParOf" srcId="{3E3E30F0-0A6D-4947-A2A5-0275C8E10201}" destId="{0D1DD80C-B1B9-42A2-92DF-55A883EEB2B1}" srcOrd="1" destOrd="0" presId="urn:microsoft.com/office/officeart/2008/layout/VerticalCurvedList"/>
    <dgm:cxn modelId="{D5BA3871-AEC5-4A16-BC62-D62557E528EF}" type="presParOf" srcId="{3E3E30F0-0A6D-4947-A2A5-0275C8E10201}" destId="{39EC96A4-75EE-4152-B077-E4ACEE05E3BC}" srcOrd="2" destOrd="0" presId="urn:microsoft.com/office/officeart/2008/layout/VerticalCurvedList"/>
    <dgm:cxn modelId="{A9505D6C-A093-4A33-95BD-B34DE7A666A8}" type="presParOf" srcId="{39EC96A4-75EE-4152-B077-E4ACEE05E3BC}" destId="{7FE9EF54-5FA3-4EEB-8F4D-43A9E8CF19A4}" srcOrd="0" destOrd="0" presId="urn:microsoft.com/office/officeart/2008/layout/VerticalCurvedList"/>
    <dgm:cxn modelId="{72330410-7E12-49D4-B2C5-B390643CA528}" type="presParOf" srcId="{3E3E30F0-0A6D-4947-A2A5-0275C8E10201}" destId="{5FEEABDA-87DE-4A08-B830-1E785C2834DB}" srcOrd="3" destOrd="0" presId="urn:microsoft.com/office/officeart/2008/layout/VerticalCurvedList"/>
    <dgm:cxn modelId="{C84B2EAA-9FAB-48A6-90F5-FD8AFC9C9C69}" type="presParOf" srcId="{3E3E30F0-0A6D-4947-A2A5-0275C8E10201}" destId="{9BEE6679-D5EF-47E6-A5D5-66BA47B5C5A6}" srcOrd="4" destOrd="0" presId="urn:microsoft.com/office/officeart/2008/layout/VerticalCurvedList"/>
    <dgm:cxn modelId="{CC1A1319-6D12-4C46-B57A-232DD7019DDF}" type="presParOf" srcId="{9BEE6679-D5EF-47E6-A5D5-66BA47B5C5A6}" destId="{11601FC0-63AD-479F-805B-5D326FB68F9D}" srcOrd="0" destOrd="0" presId="urn:microsoft.com/office/officeart/2008/layout/VerticalCurvedList"/>
    <dgm:cxn modelId="{7624AF09-D7C9-4D93-AC2D-E668FD237044}" type="presParOf" srcId="{3E3E30F0-0A6D-4947-A2A5-0275C8E10201}" destId="{73480EEE-A102-41F7-8F30-A5FC728BF624}" srcOrd="5" destOrd="0" presId="urn:microsoft.com/office/officeart/2008/layout/VerticalCurvedList"/>
    <dgm:cxn modelId="{35C945E6-1A6C-4E45-B924-C0C55C1334E2}" type="presParOf" srcId="{3E3E30F0-0A6D-4947-A2A5-0275C8E10201}" destId="{F5A133F3-C8AC-4AAA-9ED2-DE7A08C9B6E2}" srcOrd="6" destOrd="0" presId="urn:microsoft.com/office/officeart/2008/layout/VerticalCurvedList"/>
    <dgm:cxn modelId="{EB287FD6-EC89-41A8-BC5B-BA6B1613D553}" type="presParOf" srcId="{F5A133F3-C8AC-4AAA-9ED2-DE7A08C9B6E2}" destId="{EAF797BB-FDA7-4DE2-80C1-A8EA514EDE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310C-E36E-4D4D-B589-13ACB67BCB2C}">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ACB38-75E4-E647-A522-07262FE61532}">
      <dsp:nvSpPr>
        <dsp:cNvPr id="0" name=""/>
        <dsp:cNvSpPr/>
      </dsp:nvSpPr>
      <dsp:spPr>
        <a:xfrm>
          <a:off x="328048" y="214010"/>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Elia Group</a:t>
          </a:r>
          <a:endParaRPr lang="en-GB" sz="2200" b="0" kern="1200" dirty="0" smtClean="0"/>
        </a:p>
      </dsp:txBody>
      <dsp:txXfrm>
        <a:off x="328048" y="214010"/>
        <a:ext cx="5712764" cy="427857"/>
      </dsp:txXfrm>
    </dsp:sp>
    <dsp:sp modelId="{DCD4C13C-5CB6-7845-B65F-1AAD6528D673}">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A83176-D726-4D43-B73F-634E62ADE2CB}">
      <dsp:nvSpPr>
        <dsp:cNvPr id="0" name=""/>
        <dsp:cNvSpPr/>
      </dsp:nvSpPr>
      <dsp:spPr>
        <a:xfrm>
          <a:off x="679991" y="855715"/>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Electricity market</a:t>
          </a:r>
          <a:endParaRPr lang="en-GB" sz="2200" b="0" kern="1200" dirty="0" smtClean="0"/>
        </a:p>
      </dsp:txBody>
      <dsp:txXfrm>
        <a:off x="679991" y="855715"/>
        <a:ext cx="5360822" cy="427857"/>
      </dsp:txXfrm>
    </dsp:sp>
    <dsp:sp modelId="{C422A338-6BF4-4546-A824-A91FBBAA78DF}">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1B736-700A-5C4C-922E-E3AB51EF3165}">
      <dsp:nvSpPr>
        <dsp:cNvPr id="0" name=""/>
        <dsp:cNvSpPr/>
      </dsp:nvSpPr>
      <dsp:spPr>
        <a:xfrm>
          <a:off x="840925" y="1497421"/>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Role of the different players</a:t>
          </a:r>
          <a:endParaRPr lang="en-GB" sz="2200" b="0" kern="1200" dirty="0" smtClean="0"/>
        </a:p>
      </dsp:txBody>
      <dsp:txXfrm>
        <a:off x="840925" y="1497421"/>
        <a:ext cx="5199888" cy="427857"/>
      </dsp:txXfrm>
    </dsp:sp>
    <dsp:sp modelId="{CD7C2830-2972-FC48-9BE5-EB9AB76FC1D9}">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0ECF36-2CED-DA4F-B7A6-1472D201F290}">
      <dsp:nvSpPr>
        <dsp:cNvPr id="0" name=""/>
        <dsp:cNvSpPr/>
      </dsp:nvSpPr>
      <dsp:spPr>
        <a:xfrm>
          <a:off x="840925" y="2138720"/>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smtClean="0"/>
            <a:t>Elia products and services</a:t>
          </a:r>
          <a:endParaRPr lang="nl-BE" sz="2200" b="0" kern="1200" dirty="0" smtClean="0"/>
        </a:p>
      </dsp:txBody>
      <dsp:txXfrm>
        <a:off x="840925" y="2138720"/>
        <a:ext cx="5199888" cy="427857"/>
      </dsp:txXfrm>
    </dsp:sp>
    <dsp:sp modelId="{33861DDA-63DD-6040-9D88-D82DCD0BC336}">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612944-04E1-9041-A9FC-056F5A82332B}">
      <dsp:nvSpPr>
        <dsp:cNvPr id="0" name=""/>
        <dsp:cNvSpPr/>
      </dsp:nvSpPr>
      <dsp:spPr>
        <a:xfrm>
          <a:off x="679991" y="2780426"/>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dirty="0" smtClean="0"/>
            <a:t>Balancing</a:t>
          </a:r>
          <a:endParaRPr lang="en-GB" sz="2200" b="0" kern="1200" dirty="0" smtClean="0"/>
        </a:p>
      </dsp:txBody>
      <dsp:txXfrm>
        <a:off x="679991" y="2780426"/>
        <a:ext cx="5360822" cy="427857"/>
      </dsp:txXfrm>
    </dsp:sp>
    <dsp:sp modelId="{C0B19D7C-51CB-C942-BFAE-04AAF29F6CA1}">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DD3987-6B2E-704C-B0E7-3E5F7FFAAAAC}">
      <dsp:nvSpPr>
        <dsp:cNvPr id="0" name=""/>
        <dsp:cNvSpPr/>
      </dsp:nvSpPr>
      <dsp:spPr>
        <a:xfrm>
          <a:off x="328048" y="3422131"/>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Other Ancillary Services</a:t>
          </a:r>
          <a:endParaRPr lang="nl-BE" sz="2200" kern="1200" dirty="0" smtClean="0"/>
        </a:p>
      </dsp:txBody>
      <dsp:txXfrm>
        <a:off x="328048" y="3422131"/>
        <a:ext cx="5712764" cy="427857"/>
      </dsp:txXfrm>
    </dsp:sp>
    <dsp:sp modelId="{91BDB3C3-B3AA-1249-8E5B-1EC9F896352D}">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F19DB-C96E-4A2A-96CF-60D4D9DAAD90}">
      <dsp:nvSpPr>
        <dsp:cNvPr id="0" name=""/>
        <dsp:cNvSpPr/>
      </dsp:nvSpPr>
      <dsp:spPr>
        <a:xfrm>
          <a:off x="-4348610" y="-667051"/>
          <a:ext cx="5180912" cy="5180912"/>
        </a:xfrm>
        <a:prstGeom prst="blockArc">
          <a:avLst>
            <a:gd name="adj1" fmla="val 18900000"/>
            <a:gd name="adj2" fmla="val 2700000"/>
            <a:gd name="adj3" fmla="val 417"/>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BC4C0-A4D9-4131-A8EB-61344B682AB9}">
      <dsp:nvSpPr>
        <dsp:cNvPr id="0" name=""/>
        <dsp:cNvSpPr/>
      </dsp:nvSpPr>
      <dsp:spPr>
        <a:xfrm>
          <a:off x="310997" y="202573"/>
          <a:ext cx="5829933" cy="40499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463" tIns="30480" rIns="30480" bIns="30480" numCol="1" spcCol="1270" anchor="ctr" anchorCtr="0">
          <a:noAutofit/>
        </a:bodyPr>
        <a:lstStyle/>
        <a:p>
          <a:pPr lvl="0" algn="l" defTabSz="533400">
            <a:lnSpc>
              <a:spcPct val="90000"/>
            </a:lnSpc>
            <a:spcBef>
              <a:spcPct val="0"/>
            </a:spcBef>
            <a:spcAft>
              <a:spcPct val="35000"/>
            </a:spcAft>
          </a:pPr>
          <a:r>
            <a:rPr lang="nl-BE" sz="1200" kern="1200" dirty="0" err="1" smtClean="0"/>
            <a:t>Reinforcement</a:t>
          </a:r>
          <a:r>
            <a:rPr lang="nl-BE" sz="1200" kern="1200" dirty="0" smtClean="0"/>
            <a:t> of the </a:t>
          </a:r>
          <a:r>
            <a:rPr lang="nl-BE" sz="1200" kern="1200" dirty="0" err="1" smtClean="0"/>
            <a:t>profitability</a:t>
          </a:r>
          <a:r>
            <a:rPr lang="nl-BE" sz="1200" kern="1200" dirty="0" smtClean="0"/>
            <a:t> of </a:t>
          </a:r>
          <a:r>
            <a:rPr lang="nl-BE" sz="1200" kern="1200" dirty="0" err="1" smtClean="0"/>
            <a:t>existing</a:t>
          </a:r>
          <a:r>
            <a:rPr lang="nl-BE" sz="1200" kern="1200" dirty="0" smtClean="0"/>
            <a:t> power </a:t>
          </a:r>
          <a:r>
            <a:rPr lang="nl-BE" sz="1200" kern="1200" dirty="0" err="1" smtClean="0"/>
            <a:t>plants</a:t>
          </a:r>
          <a:r>
            <a:rPr lang="nl-BE" sz="1200" kern="1200" dirty="0" smtClean="0"/>
            <a:t> </a:t>
          </a:r>
          <a:r>
            <a:rPr lang="nl-BE" sz="1200" kern="1200" dirty="0" err="1" smtClean="0"/>
            <a:t>and</a:t>
          </a:r>
          <a:r>
            <a:rPr lang="nl-BE" sz="1200" kern="1200" dirty="0" smtClean="0"/>
            <a:t> </a:t>
          </a:r>
          <a:r>
            <a:rPr lang="nl-BE" sz="1200" kern="1200" dirty="0" err="1" smtClean="0"/>
            <a:t>thereby</a:t>
          </a:r>
          <a:r>
            <a:rPr lang="nl-BE" sz="1200" kern="1200" dirty="0" smtClean="0"/>
            <a:t> </a:t>
          </a:r>
          <a:r>
            <a:rPr lang="nl-BE" sz="1200" kern="1200" dirty="0" err="1" smtClean="0"/>
            <a:t>avoiding</a:t>
          </a:r>
          <a:r>
            <a:rPr lang="nl-BE" sz="1200" kern="1200" dirty="0" smtClean="0"/>
            <a:t> </a:t>
          </a:r>
          <a:r>
            <a:rPr lang="nl-BE" sz="1200" kern="1200" dirty="0" err="1" smtClean="0"/>
            <a:t>their</a:t>
          </a:r>
          <a:r>
            <a:rPr lang="nl-BE" sz="1200" kern="1200" dirty="0" smtClean="0"/>
            <a:t> </a:t>
          </a:r>
          <a:r>
            <a:rPr lang="nl-BE" sz="1200" kern="1200" dirty="0" err="1" smtClean="0"/>
            <a:t>decommissioning</a:t>
          </a:r>
          <a:endParaRPr lang="nl-BE" sz="1200" kern="1200" dirty="0"/>
        </a:p>
      </dsp:txBody>
      <dsp:txXfrm>
        <a:off x="310997" y="202573"/>
        <a:ext cx="5829933" cy="404992"/>
      </dsp:txXfrm>
    </dsp:sp>
    <dsp:sp modelId="{7CB561B4-8B04-48AC-99F7-14A61D6A469E}">
      <dsp:nvSpPr>
        <dsp:cNvPr id="0" name=""/>
        <dsp:cNvSpPr/>
      </dsp:nvSpPr>
      <dsp:spPr>
        <a:xfrm>
          <a:off x="57877" y="151948"/>
          <a:ext cx="506240" cy="5062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B7EF1-984E-4489-ABA3-43994CC9B81A}">
      <dsp:nvSpPr>
        <dsp:cNvPr id="0" name=""/>
        <dsp:cNvSpPr/>
      </dsp:nvSpPr>
      <dsp:spPr>
        <a:xfrm>
          <a:off x="644131" y="809984"/>
          <a:ext cx="5496800" cy="404992"/>
        </a:xfrm>
        <a:prstGeom prst="rect">
          <a:avLst/>
        </a:prstGeom>
        <a:solidFill>
          <a:schemeClr val="accent2">
            <a:shade val="80000"/>
            <a:hueOff val="-9331"/>
            <a:satOff val="-467"/>
            <a:lumOff val="4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463" tIns="30480" rIns="30480" bIns="30480" numCol="1" spcCol="1270" anchor="ctr" anchorCtr="0">
          <a:noAutofit/>
        </a:bodyPr>
        <a:lstStyle/>
        <a:p>
          <a:pPr lvl="0" algn="l" defTabSz="533400">
            <a:lnSpc>
              <a:spcPct val="90000"/>
            </a:lnSpc>
            <a:spcBef>
              <a:spcPct val="0"/>
            </a:spcBef>
            <a:spcAft>
              <a:spcPct val="35000"/>
            </a:spcAft>
          </a:pPr>
          <a:r>
            <a:rPr lang="nl-BE" sz="1200" kern="1200" smtClean="0"/>
            <a:t>A </a:t>
          </a:r>
          <a:r>
            <a:rPr lang="en-US" sz="1200" kern="1200" smtClean="0"/>
            <a:t>public tender aiming for 800 MW of new gas-fired units </a:t>
          </a:r>
          <a:endParaRPr lang="en-US" sz="1200" kern="1200" dirty="0"/>
        </a:p>
      </dsp:txBody>
      <dsp:txXfrm>
        <a:off x="644131" y="809984"/>
        <a:ext cx="5496800" cy="404992"/>
      </dsp:txXfrm>
    </dsp:sp>
    <dsp:sp modelId="{8C6722D1-5147-468F-B66E-446910E248BB}">
      <dsp:nvSpPr>
        <dsp:cNvPr id="0" name=""/>
        <dsp:cNvSpPr/>
      </dsp:nvSpPr>
      <dsp:spPr>
        <a:xfrm>
          <a:off x="391011" y="759360"/>
          <a:ext cx="506240" cy="506240"/>
        </a:xfrm>
        <a:prstGeom prst="ellipse">
          <a:avLst/>
        </a:prstGeom>
        <a:solidFill>
          <a:schemeClr val="lt1">
            <a:hueOff val="0"/>
            <a:satOff val="0"/>
            <a:lumOff val="0"/>
            <a:alphaOff val="0"/>
          </a:schemeClr>
        </a:solidFill>
        <a:ln w="25400" cap="flat" cmpd="sng" algn="ctr">
          <a:solidFill>
            <a:schemeClr val="accent2">
              <a:shade val="80000"/>
              <a:hueOff val="-9331"/>
              <a:satOff val="-467"/>
              <a:lumOff val="4829"/>
              <a:alphaOff val="0"/>
            </a:schemeClr>
          </a:solidFill>
          <a:prstDash val="solid"/>
        </a:ln>
        <a:effectLst/>
      </dsp:spPr>
      <dsp:style>
        <a:lnRef idx="2">
          <a:scrgbClr r="0" g="0" b="0"/>
        </a:lnRef>
        <a:fillRef idx="1">
          <a:scrgbClr r="0" g="0" b="0"/>
        </a:fillRef>
        <a:effectRef idx="0">
          <a:scrgbClr r="0" g="0" b="0"/>
        </a:effectRef>
        <a:fontRef idx="minor"/>
      </dsp:style>
    </dsp:sp>
    <dsp:sp modelId="{148E52C2-4B45-4D99-9ADC-74337959F258}">
      <dsp:nvSpPr>
        <dsp:cNvPr id="0" name=""/>
        <dsp:cNvSpPr/>
      </dsp:nvSpPr>
      <dsp:spPr>
        <a:xfrm>
          <a:off x="796465" y="1417395"/>
          <a:ext cx="5344466" cy="404992"/>
        </a:xfrm>
        <a:prstGeom prst="rect">
          <a:avLst/>
        </a:prstGeom>
        <a:solidFill>
          <a:schemeClr val="accent2">
            <a:shade val="80000"/>
            <a:hueOff val="-18663"/>
            <a:satOff val="-934"/>
            <a:lumOff val="96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463" tIns="30480" rIns="30480" bIns="30480" numCol="1" spcCol="1270" anchor="ctr" anchorCtr="0">
          <a:noAutofit/>
        </a:bodyPr>
        <a:lstStyle/>
        <a:p>
          <a:pPr lvl="0" algn="l" defTabSz="533400">
            <a:lnSpc>
              <a:spcPct val="90000"/>
            </a:lnSpc>
            <a:spcBef>
              <a:spcPct val="0"/>
            </a:spcBef>
            <a:spcAft>
              <a:spcPct val="35000"/>
            </a:spcAft>
          </a:pPr>
          <a:r>
            <a:rPr lang="en-US" sz="1200" kern="1200" smtClean="0"/>
            <a:t>10 year lifetime extension of the nuclear plant Tihange 1</a:t>
          </a:r>
          <a:endParaRPr lang="en-US" sz="1200" kern="1200" dirty="0"/>
        </a:p>
      </dsp:txBody>
      <dsp:txXfrm>
        <a:off x="796465" y="1417395"/>
        <a:ext cx="5344466" cy="404992"/>
      </dsp:txXfrm>
    </dsp:sp>
    <dsp:sp modelId="{9F2438E6-43BC-4196-8920-D713AFAF5A57}">
      <dsp:nvSpPr>
        <dsp:cNvPr id="0" name=""/>
        <dsp:cNvSpPr/>
      </dsp:nvSpPr>
      <dsp:spPr>
        <a:xfrm>
          <a:off x="543345" y="1366771"/>
          <a:ext cx="506240" cy="506240"/>
        </a:xfrm>
        <a:prstGeom prst="ellipse">
          <a:avLst/>
        </a:prstGeom>
        <a:solidFill>
          <a:schemeClr val="lt1">
            <a:hueOff val="0"/>
            <a:satOff val="0"/>
            <a:lumOff val="0"/>
            <a:alphaOff val="0"/>
          </a:schemeClr>
        </a:solidFill>
        <a:ln w="25400" cap="flat" cmpd="sng" algn="ctr">
          <a:solidFill>
            <a:schemeClr val="accent2">
              <a:shade val="80000"/>
              <a:hueOff val="-18663"/>
              <a:satOff val="-934"/>
              <a:lumOff val="9658"/>
              <a:alphaOff val="0"/>
            </a:schemeClr>
          </a:solidFill>
          <a:prstDash val="solid"/>
        </a:ln>
        <a:effectLst/>
      </dsp:spPr>
      <dsp:style>
        <a:lnRef idx="2">
          <a:scrgbClr r="0" g="0" b="0"/>
        </a:lnRef>
        <a:fillRef idx="1">
          <a:scrgbClr r="0" g="0" b="0"/>
        </a:fillRef>
        <a:effectRef idx="0">
          <a:scrgbClr r="0" g="0" b="0"/>
        </a:effectRef>
        <a:fontRef idx="minor"/>
      </dsp:style>
    </dsp:sp>
    <dsp:sp modelId="{3595835D-7621-4704-B262-C6DDF5BE5470}">
      <dsp:nvSpPr>
        <dsp:cNvPr id="0" name=""/>
        <dsp:cNvSpPr/>
      </dsp:nvSpPr>
      <dsp:spPr>
        <a:xfrm>
          <a:off x="796465" y="2024422"/>
          <a:ext cx="5344466" cy="404992"/>
        </a:xfrm>
        <a:prstGeom prst="rect">
          <a:avLst/>
        </a:prstGeom>
        <a:solidFill>
          <a:schemeClr val="accent2">
            <a:shade val="80000"/>
            <a:hueOff val="-27994"/>
            <a:satOff val="-1400"/>
            <a:lumOff val="144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463" tIns="30480" rIns="30480" bIns="30480" numCol="1" spcCol="1270" anchor="ctr" anchorCtr="0">
          <a:noAutofit/>
        </a:bodyPr>
        <a:lstStyle/>
        <a:p>
          <a:pPr lvl="0" algn="l" defTabSz="533400">
            <a:lnSpc>
              <a:spcPct val="90000"/>
            </a:lnSpc>
            <a:spcBef>
              <a:spcPct val="0"/>
            </a:spcBef>
            <a:spcAft>
              <a:spcPct val="35000"/>
            </a:spcAft>
          </a:pPr>
          <a:r>
            <a:rPr lang="en-US" sz="1200" b="1" kern="1200" dirty="0" smtClean="0">
              <a:solidFill>
                <a:srgbClr val="FF0000"/>
              </a:solidFill>
            </a:rPr>
            <a:t>Creation of strategic reserves</a:t>
          </a:r>
          <a:endParaRPr lang="en-US" sz="1200" b="1" kern="1200" dirty="0">
            <a:solidFill>
              <a:srgbClr val="FF0000"/>
            </a:solidFill>
          </a:endParaRPr>
        </a:p>
      </dsp:txBody>
      <dsp:txXfrm>
        <a:off x="796465" y="2024422"/>
        <a:ext cx="5344466" cy="404992"/>
      </dsp:txXfrm>
    </dsp:sp>
    <dsp:sp modelId="{5BF146C2-A334-42FA-92E8-8CAE7B43DFC2}">
      <dsp:nvSpPr>
        <dsp:cNvPr id="0" name=""/>
        <dsp:cNvSpPr/>
      </dsp:nvSpPr>
      <dsp:spPr>
        <a:xfrm>
          <a:off x="543345" y="1973798"/>
          <a:ext cx="506240" cy="506240"/>
        </a:xfrm>
        <a:prstGeom prst="ellipse">
          <a:avLst/>
        </a:prstGeom>
        <a:solidFill>
          <a:schemeClr val="lt1">
            <a:hueOff val="0"/>
            <a:satOff val="0"/>
            <a:lumOff val="0"/>
            <a:alphaOff val="0"/>
          </a:schemeClr>
        </a:solidFill>
        <a:ln w="25400" cap="flat" cmpd="sng" algn="ctr">
          <a:solidFill>
            <a:schemeClr val="accent2">
              <a:shade val="80000"/>
              <a:hueOff val="-27994"/>
              <a:satOff val="-1400"/>
              <a:lumOff val="14486"/>
              <a:alphaOff val="0"/>
            </a:schemeClr>
          </a:solidFill>
          <a:prstDash val="solid"/>
        </a:ln>
        <a:effectLst/>
      </dsp:spPr>
      <dsp:style>
        <a:lnRef idx="2">
          <a:scrgbClr r="0" g="0" b="0"/>
        </a:lnRef>
        <a:fillRef idx="1">
          <a:scrgbClr r="0" g="0" b="0"/>
        </a:fillRef>
        <a:effectRef idx="0">
          <a:scrgbClr r="0" g="0" b="0"/>
        </a:effectRef>
        <a:fontRef idx="minor"/>
      </dsp:style>
    </dsp:sp>
    <dsp:sp modelId="{9D554CF6-75FC-441F-A95D-4A3C337BC7B2}">
      <dsp:nvSpPr>
        <dsp:cNvPr id="0" name=""/>
        <dsp:cNvSpPr/>
      </dsp:nvSpPr>
      <dsp:spPr>
        <a:xfrm>
          <a:off x="644131" y="2631833"/>
          <a:ext cx="5496800" cy="404992"/>
        </a:xfrm>
        <a:prstGeom prst="rect">
          <a:avLst/>
        </a:prstGeom>
        <a:solidFill>
          <a:schemeClr val="accent2">
            <a:shade val="80000"/>
            <a:hueOff val="-37326"/>
            <a:satOff val="-1867"/>
            <a:lumOff val="193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463" tIns="30480" rIns="30480" bIns="30480" numCol="1" spcCol="1270" anchor="ctr" anchorCtr="0">
          <a:noAutofit/>
        </a:bodyPr>
        <a:lstStyle/>
        <a:p>
          <a:pPr lvl="0" algn="l" defTabSz="533400">
            <a:lnSpc>
              <a:spcPct val="90000"/>
            </a:lnSpc>
            <a:spcBef>
              <a:spcPct val="0"/>
            </a:spcBef>
            <a:spcAft>
              <a:spcPct val="35000"/>
            </a:spcAft>
          </a:pPr>
          <a:r>
            <a:rPr lang="en-US" sz="1200" kern="1200" smtClean="0"/>
            <a:t>Increasing interconnection capacity</a:t>
          </a:r>
          <a:endParaRPr lang="en-US" sz="1200" kern="1200" dirty="0"/>
        </a:p>
      </dsp:txBody>
      <dsp:txXfrm>
        <a:off x="644131" y="2631833"/>
        <a:ext cx="5496800" cy="404992"/>
      </dsp:txXfrm>
    </dsp:sp>
    <dsp:sp modelId="{259B4A9F-EDC1-4F2A-A12E-08630E296483}">
      <dsp:nvSpPr>
        <dsp:cNvPr id="0" name=""/>
        <dsp:cNvSpPr/>
      </dsp:nvSpPr>
      <dsp:spPr>
        <a:xfrm>
          <a:off x="391011" y="2581209"/>
          <a:ext cx="506240" cy="506240"/>
        </a:xfrm>
        <a:prstGeom prst="ellipse">
          <a:avLst/>
        </a:prstGeom>
        <a:solidFill>
          <a:schemeClr val="lt1">
            <a:hueOff val="0"/>
            <a:satOff val="0"/>
            <a:lumOff val="0"/>
            <a:alphaOff val="0"/>
          </a:schemeClr>
        </a:solidFill>
        <a:ln w="25400" cap="flat" cmpd="sng" algn="ctr">
          <a:solidFill>
            <a:schemeClr val="accent2">
              <a:shade val="80000"/>
              <a:hueOff val="-37326"/>
              <a:satOff val="-1867"/>
              <a:lumOff val="19315"/>
              <a:alphaOff val="0"/>
            </a:schemeClr>
          </a:solidFill>
          <a:prstDash val="solid"/>
        </a:ln>
        <a:effectLst/>
      </dsp:spPr>
      <dsp:style>
        <a:lnRef idx="2">
          <a:scrgbClr r="0" g="0" b="0"/>
        </a:lnRef>
        <a:fillRef idx="1">
          <a:scrgbClr r="0" g="0" b="0"/>
        </a:fillRef>
        <a:effectRef idx="0">
          <a:scrgbClr r="0" g="0" b="0"/>
        </a:effectRef>
        <a:fontRef idx="minor"/>
      </dsp:style>
    </dsp:sp>
    <dsp:sp modelId="{2EFD9D24-0C1E-46AF-985B-59B6BB3308D1}">
      <dsp:nvSpPr>
        <dsp:cNvPr id="0" name=""/>
        <dsp:cNvSpPr/>
      </dsp:nvSpPr>
      <dsp:spPr>
        <a:xfrm>
          <a:off x="310997" y="3239244"/>
          <a:ext cx="5829933" cy="404992"/>
        </a:xfrm>
        <a:prstGeom prst="rect">
          <a:avLst/>
        </a:prstGeom>
        <a:solidFill>
          <a:schemeClr val="accent2">
            <a:shade val="80000"/>
            <a:hueOff val="-46657"/>
            <a:satOff val="-2334"/>
            <a:lumOff val="24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463" tIns="30480" rIns="30480" bIns="30480" numCol="1" spcCol="1270" anchor="ctr" anchorCtr="0">
          <a:noAutofit/>
        </a:bodyPr>
        <a:lstStyle/>
        <a:p>
          <a:pPr lvl="0" algn="l" defTabSz="533400">
            <a:lnSpc>
              <a:spcPct val="90000"/>
            </a:lnSpc>
            <a:spcBef>
              <a:spcPct val="0"/>
            </a:spcBef>
            <a:spcAft>
              <a:spcPct val="35000"/>
            </a:spcAft>
          </a:pPr>
          <a:r>
            <a:rPr lang="en-US" sz="1200" kern="1200" smtClean="0"/>
            <a:t>Improving demand side participation </a:t>
          </a:r>
          <a:endParaRPr lang="en-US" sz="1200" kern="1200" dirty="0"/>
        </a:p>
      </dsp:txBody>
      <dsp:txXfrm>
        <a:off x="310997" y="3239244"/>
        <a:ext cx="5829933" cy="404992"/>
      </dsp:txXfrm>
    </dsp:sp>
    <dsp:sp modelId="{3465945C-8D6B-4DA9-9BA6-2ED33A57990C}">
      <dsp:nvSpPr>
        <dsp:cNvPr id="0" name=""/>
        <dsp:cNvSpPr/>
      </dsp:nvSpPr>
      <dsp:spPr>
        <a:xfrm>
          <a:off x="57877" y="3188620"/>
          <a:ext cx="506240" cy="506240"/>
        </a:xfrm>
        <a:prstGeom prst="ellipse">
          <a:avLst/>
        </a:prstGeom>
        <a:solidFill>
          <a:schemeClr val="lt1">
            <a:hueOff val="0"/>
            <a:satOff val="0"/>
            <a:lumOff val="0"/>
            <a:alphaOff val="0"/>
          </a:schemeClr>
        </a:solidFill>
        <a:ln w="25400" cap="flat" cmpd="sng" algn="ctr">
          <a:solidFill>
            <a:schemeClr val="accent2">
              <a:shade val="80000"/>
              <a:hueOff val="-46657"/>
              <a:satOff val="-2334"/>
              <a:lumOff val="2414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28467-0E9C-4E0D-B451-5114ED5ABBE1}">
      <dsp:nvSpPr>
        <dsp:cNvPr id="0" name=""/>
        <dsp:cNvSpPr/>
      </dsp:nvSpPr>
      <dsp:spPr>
        <a:xfrm>
          <a:off x="1160" y="41582"/>
          <a:ext cx="1457949" cy="87476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noProof="0" dirty="0" smtClean="0">
              <a:latin typeface="Calibri" panose="020F0502020204030204" pitchFamily="34" charset="0"/>
            </a:rPr>
            <a:t>1. Detection</a:t>
          </a:r>
          <a:endParaRPr lang="en-US" sz="1500" b="1" kern="1200" noProof="0" dirty="0">
            <a:latin typeface="Calibri" panose="020F0502020204030204" pitchFamily="34" charset="0"/>
          </a:endParaRPr>
        </a:p>
      </dsp:txBody>
      <dsp:txXfrm>
        <a:off x="1160" y="41582"/>
        <a:ext cx="1457949" cy="583179"/>
      </dsp:txXfrm>
    </dsp:sp>
    <dsp:sp modelId="{E238D351-E371-4801-A631-2D04A54644DD}">
      <dsp:nvSpPr>
        <dsp:cNvPr id="0" name=""/>
        <dsp:cNvSpPr/>
      </dsp:nvSpPr>
      <dsp:spPr>
        <a:xfrm>
          <a:off x="299776" y="624761"/>
          <a:ext cx="1457949" cy="2430000"/>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noProof="0" dirty="0" smtClean="0">
              <a:latin typeface="Calibri" panose="020F0502020204030204" pitchFamily="34" charset="0"/>
            </a:rPr>
            <a:t>Economic trigger </a:t>
          </a:r>
          <a:r>
            <a:rPr lang="en-US" sz="1500" kern="1200" noProof="0" dirty="0" smtClean="0">
              <a:latin typeface="Calibri" panose="020F0502020204030204" pitchFamily="34" charset="0"/>
            </a:rPr>
            <a:t>based on Belgian curtailment in </a:t>
          </a:r>
          <a:r>
            <a:rPr lang="en-US" sz="1500" kern="1200" noProof="0" dirty="0" err="1" smtClean="0">
              <a:latin typeface="Calibri" panose="020F0502020204030204" pitchFamily="34" charset="0"/>
            </a:rPr>
            <a:t>Belpex</a:t>
          </a:r>
          <a:endParaRPr lang="en-US" sz="1500" kern="1200" noProof="0" dirty="0">
            <a:latin typeface="Calibri" panose="020F0502020204030204" pitchFamily="34" charset="0"/>
          </a:endParaRPr>
        </a:p>
        <a:p>
          <a:pPr marL="114300" lvl="1" indent="-114300" algn="l" defTabSz="666750">
            <a:lnSpc>
              <a:spcPct val="90000"/>
            </a:lnSpc>
            <a:spcBef>
              <a:spcPct val="0"/>
            </a:spcBef>
            <a:spcAft>
              <a:spcPct val="15000"/>
            </a:spcAft>
            <a:buChar char="••"/>
          </a:pPr>
          <a:r>
            <a:rPr lang="en-US" sz="1500" b="1" kern="1200" noProof="0" dirty="0" smtClean="0">
              <a:latin typeface="Calibri" panose="020F0502020204030204" pitchFamily="34" charset="0"/>
            </a:rPr>
            <a:t>Technical trigger </a:t>
          </a:r>
          <a:r>
            <a:rPr lang="en-US" sz="1500" kern="1200" noProof="0" dirty="0" smtClean="0">
              <a:latin typeface="Calibri" panose="020F0502020204030204" pitchFamily="34" charset="0"/>
            </a:rPr>
            <a:t>based on technical system assessment</a:t>
          </a:r>
          <a:endParaRPr lang="en-US" sz="1500" kern="1200" noProof="0" dirty="0">
            <a:latin typeface="Calibri" panose="020F0502020204030204" pitchFamily="34" charset="0"/>
          </a:endParaRPr>
        </a:p>
      </dsp:txBody>
      <dsp:txXfrm>
        <a:off x="342478" y="667463"/>
        <a:ext cx="1372545" cy="2344596"/>
      </dsp:txXfrm>
    </dsp:sp>
    <dsp:sp modelId="{515BEF3A-DCC8-44A4-BC15-92F1718A759F}">
      <dsp:nvSpPr>
        <dsp:cNvPr id="0" name=""/>
        <dsp:cNvSpPr/>
      </dsp:nvSpPr>
      <dsp:spPr>
        <a:xfrm>
          <a:off x="1680130" y="151678"/>
          <a:ext cx="468562" cy="362987"/>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noProof="0"/>
        </a:p>
      </dsp:txBody>
      <dsp:txXfrm>
        <a:off x="1680130" y="224275"/>
        <a:ext cx="359666" cy="217793"/>
      </dsp:txXfrm>
    </dsp:sp>
    <dsp:sp modelId="{C0F81419-0A10-4630-A0D7-16EB70B3F638}">
      <dsp:nvSpPr>
        <dsp:cNvPr id="0" name=""/>
        <dsp:cNvSpPr/>
      </dsp:nvSpPr>
      <dsp:spPr>
        <a:xfrm>
          <a:off x="2343189" y="41582"/>
          <a:ext cx="1457949" cy="874769"/>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noProof="0" dirty="0" smtClean="0">
              <a:latin typeface="Calibri" panose="020F0502020204030204" pitchFamily="34" charset="0"/>
            </a:rPr>
            <a:t>2. Notification</a:t>
          </a:r>
          <a:endParaRPr lang="en-US" sz="1500" b="1" kern="1200" noProof="0" dirty="0">
            <a:latin typeface="Calibri" panose="020F0502020204030204" pitchFamily="34" charset="0"/>
          </a:endParaRPr>
        </a:p>
      </dsp:txBody>
      <dsp:txXfrm>
        <a:off x="2343189" y="41582"/>
        <a:ext cx="1457949" cy="583179"/>
      </dsp:txXfrm>
    </dsp:sp>
    <dsp:sp modelId="{0FFB5007-88DF-4AD3-A68D-CD8E523BB1A7}">
      <dsp:nvSpPr>
        <dsp:cNvPr id="0" name=""/>
        <dsp:cNvSpPr/>
      </dsp:nvSpPr>
      <dsp:spPr>
        <a:xfrm>
          <a:off x="2641806" y="624761"/>
          <a:ext cx="1457949" cy="2430000"/>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noProof="0" smtClean="0">
              <a:latin typeface="Calibri" panose="020F0502020204030204" pitchFamily="34" charset="0"/>
            </a:rPr>
            <a:t>Select &amp; inform SR for warming</a:t>
          </a:r>
          <a:endParaRPr lang="en-US" sz="1500" kern="1200" noProof="0">
            <a:latin typeface="Calibri" panose="020F0502020204030204" pitchFamily="34" charset="0"/>
          </a:endParaRPr>
        </a:p>
      </dsp:txBody>
      <dsp:txXfrm>
        <a:off x="2684508" y="667463"/>
        <a:ext cx="1372545" cy="2344596"/>
      </dsp:txXfrm>
    </dsp:sp>
    <dsp:sp modelId="{9DEEEAA7-CAC7-4CDF-99B2-8964340FFBD0}">
      <dsp:nvSpPr>
        <dsp:cNvPr id="0" name=""/>
        <dsp:cNvSpPr/>
      </dsp:nvSpPr>
      <dsp:spPr>
        <a:xfrm>
          <a:off x="4022159" y="151678"/>
          <a:ext cx="468562" cy="362987"/>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noProof="0"/>
        </a:p>
      </dsp:txBody>
      <dsp:txXfrm>
        <a:off x="4022159" y="224275"/>
        <a:ext cx="359666" cy="217793"/>
      </dsp:txXfrm>
    </dsp:sp>
    <dsp:sp modelId="{CFF40CA6-90A3-4B97-8FAC-F952F816D354}">
      <dsp:nvSpPr>
        <dsp:cNvPr id="0" name=""/>
        <dsp:cNvSpPr/>
      </dsp:nvSpPr>
      <dsp:spPr>
        <a:xfrm>
          <a:off x="4685219" y="41582"/>
          <a:ext cx="1457949" cy="87476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noProof="0" dirty="0" smtClean="0">
              <a:latin typeface="Calibri" panose="020F0502020204030204" pitchFamily="34" charset="0"/>
            </a:rPr>
            <a:t>3. Verification</a:t>
          </a:r>
        </a:p>
      </dsp:txBody>
      <dsp:txXfrm>
        <a:off x="4685219" y="41582"/>
        <a:ext cx="1457949" cy="583179"/>
      </dsp:txXfrm>
    </dsp:sp>
    <dsp:sp modelId="{FC6DBDB9-4B6B-4A0F-AA59-F8FC23BCCC3D}">
      <dsp:nvSpPr>
        <dsp:cNvPr id="0" name=""/>
        <dsp:cNvSpPr/>
      </dsp:nvSpPr>
      <dsp:spPr>
        <a:xfrm>
          <a:off x="4983836" y="624761"/>
          <a:ext cx="1457949" cy="2430000"/>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latin typeface="Calibri" panose="020F0502020204030204" pitchFamily="34" charset="0"/>
            </a:rPr>
            <a:t>Verify the need for SR before going over to actual injection</a:t>
          </a:r>
        </a:p>
        <a:p>
          <a:pPr marL="114300" lvl="1" indent="-114300" algn="l" defTabSz="666750">
            <a:lnSpc>
              <a:spcPct val="90000"/>
            </a:lnSpc>
            <a:spcBef>
              <a:spcPct val="0"/>
            </a:spcBef>
            <a:spcAft>
              <a:spcPct val="15000"/>
            </a:spcAft>
            <a:buChar char="••"/>
          </a:pPr>
          <a:r>
            <a:rPr lang="en-US" sz="1500" kern="1200" noProof="0" dirty="0" smtClean="0">
              <a:latin typeface="Calibri" panose="020F0502020204030204" pitchFamily="34" charset="0"/>
            </a:rPr>
            <a:t>Take a decision on actual injection</a:t>
          </a:r>
        </a:p>
      </dsp:txBody>
      <dsp:txXfrm>
        <a:off x="5026538" y="667463"/>
        <a:ext cx="1372545" cy="2344596"/>
      </dsp:txXfrm>
    </dsp:sp>
    <dsp:sp modelId="{6D499777-BE71-4C71-8F1F-E91A09859A4A}">
      <dsp:nvSpPr>
        <dsp:cNvPr id="0" name=""/>
        <dsp:cNvSpPr/>
      </dsp:nvSpPr>
      <dsp:spPr>
        <a:xfrm>
          <a:off x="6364189" y="151678"/>
          <a:ext cx="468562" cy="362987"/>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noProof="0"/>
        </a:p>
      </dsp:txBody>
      <dsp:txXfrm>
        <a:off x="6364189" y="224275"/>
        <a:ext cx="359666" cy="217793"/>
      </dsp:txXfrm>
    </dsp:sp>
    <dsp:sp modelId="{07336237-1247-4781-8A02-4BC30A0F4BCE}">
      <dsp:nvSpPr>
        <dsp:cNvPr id="0" name=""/>
        <dsp:cNvSpPr/>
      </dsp:nvSpPr>
      <dsp:spPr>
        <a:xfrm>
          <a:off x="7027249" y="41582"/>
          <a:ext cx="1457949" cy="87476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noProof="0" dirty="0" smtClean="0">
              <a:latin typeface="Calibri" panose="020F0502020204030204" pitchFamily="34" charset="0"/>
            </a:rPr>
            <a:t>4. Injection &amp; Balancing</a:t>
          </a:r>
          <a:endParaRPr lang="en-US" sz="1500" b="1" kern="1200" noProof="0" dirty="0">
            <a:latin typeface="Calibri" panose="020F0502020204030204" pitchFamily="34" charset="0"/>
          </a:endParaRPr>
        </a:p>
      </dsp:txBody>
      <dsp:txXfrm>
        <a:off x="7027249" y="41582"/>
        <a:ext cx="1457949" cy="583179"/>
      </dsp:txXfrm>
    </dsp:sp>
    <dsp:sp modelId="{09A4FEE5-51AC-45BB-9D23-80B3C51C5970}">
      <dsp:nvSpPr>
        <dsp:cNvPr id="0" name=""/>
        <dsp:cNvSpPr/>
      </dsp:nvSpPr>
      <dsp:spPr>
        <a:xfrm>
          <a:off x="7325865" y="624761"/>
          <a:ext cx="1457949" cy="243000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latin typeface="Calibri" panose="020F0502020204030204" pitchFamily="34" charset="0"/>
            </a:rPr>
            <a:t>SR actually injects</a:t>
          </a:r>
          <a:endParaRPr lang="en-US" sz="1500" kern="1200" noProof="0" dirty="0">
            <a:latin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noProof="0" dirty="0" smtClean="0">
              <a:latin typeface="Calibri" panose="020F0502020204030204" pitchFamily="34" charset="0"/>
            </a:rPr>
            <a:t>Impact on balancing prices depending on real-time situation</a:t>
          </a:r>
          <a:endParaRPr lang="en-US" sz="1500" kern="1200" noProof="0" dirty="0">
            <a:latin typeface="Calibri" panose="020F0502020204030204" pitchFamily="34" charset="0"/>
          </a:endParaRPr>
        </a:p>
      </dsp:txBody>
      <dsp:txXfrm>
        <a:off x="7368567" y="667463"/>
        <a:ext cx="1372545" cy="23445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7827C-E553-4C11-A258-E6D753A32611}">
      <dsp:nvSpPr>
        <dsp:cNvPr id="0" name=""/>
        <dsp:cNvSpPr/>
      </dsp:nvSpPr>
      <dsp:spPr>
        <a:xfrm>
          <a:off x="0" y="458383"/>
          <a:ext cx="8856984" cy="61117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70661-BE51-4E72-9200-05FA9184DA5F}">
      <dsp:nvSpPr>
        <dsp:cNvPr id="0" name=""/>
        <dsp:cNvSpPr/>
      </dsp:nvSpPr>
      <dsp:spPr>
        <a:xfrm>
          <a:off x="68062" y="63091"/>
          <a:ext cx="2282107" cy="61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nl-BE" sz="1200" kern="1200" dirty="0" smtClean="0"/>
            <a:t>D-1 </a:t>
          </a:r>
          <a:r>
            <a:rPr lang="nl-BE" sz="1200" kern="1200" dirty="0" err="1" smtClean="0"/>
            <a:t>until</a:t>
          </a:r>
          <a:r>
            <a:rPr lang="nl-BE" sz="1200" kern="1200" dirty="0" smtClean="0"/>
            <a:t> 18h, </a:t>
          </a:r>
        </a:p>
        <a:p>
          <a:pPr lvl="0" algn="ctr" defTabSz="533400">
            <a:lnSpc>
              <a:spcPct val="90000"/>
            </a:lnSpc>
            <a:spcBef>
              <a:spcPct val="0"/>
            </a:spcBef>
            <a:spcAft>
              <a:spcPct val="35000"/>
            </a:spcAft>
          </a:pPr>
          <a:r>
            <a:rPr lang="nl-BE" sz="1200" kern="1200" dirty="0" smtClean="0"/>
            <a:t>follow-up </a:t>
          </a:r>
          <a:r>
            <a:rPr lang="nl-BE" sz="1200" kern="1200" dirty="0" err="1" smtClean="0"/>
            <a:t>Intraday</a:t>
          </a:r>
          <a:endParaRPr lang="nl-BE" sz="1200" kern="1200" dirty="0"/>
        </a:p>
      </dsp:txBody>
      <dsp:txXfrm>
        <a:off x="68062" y="63091"/>
        <a:ext cx="2282107" cy="611177"/>
      </dsp:txXfrm>
    </dsp:sp>
    <dsp:sp modelId="{B715FD05-4EDB-4250-8FBC-9DCFBCB38866}">
      <dsp:nvSpPr>
        <dsp:cNvPr id="0" name=""/>
        <dsp:cNvSpPr/>
      </dsp:nvSpPr>
      <dsp:spPr>
        <a:xfrm>
          <a:off x="1065777" y="687574"/>
          <a:ext cx="152794" cy="15279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6341F-0ED9-439E-8BBF-979BF9216F4D}">
      <dsp:nvSpPr>
        <dsp:cNvPr id="0" name=""/>
        <dsp:cNvSpPr/>
      </dsp:nvSpPr>
      <dsp:spPr>
        <a:xfrm>
          <a:off x="2358056" y="850759"/>
          <a:ext cx="1969670" cy="61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nl-BE" sz="1200" kern="1200" dirty="0" smtClean="0"/>
            <a:t>Real-Time </a:t>
          </a:r>
          <a:br>
            <a:rPr lang="nl-BE" sz="1200" kern="1200" dirty="0" smtClean="0"/>
          </a:br>
          <a:r>
            <a:rPr lang="nl-BE" sz="1200" kern="1200" dirty="0" smtClean="0"/>
            <a:t>minus 6,5 </a:t>
          </a:r>
          <a:r>
            <a:rPr lang="nl-BE" sz="1200" kern="1200" dirty="0" err="1" smtClean="0"/>
            <a:t>hours</a:t>
          </a:r>
          <a:endParaRPr lang="nl-BE" sz="1200" kern="1200" dirty="0"/>
        </a:p>
      </dsp:txBody>
      <dsp:txXfrm>
        <a:off x="2358056" y="850759"/>
        <a:ext cx="1969670" cy="611177"/>
      </dsp:txXfrm>
    </dsp:sp>
    <dsp:sp modelId="{8574A58A-C994-4367-A376-6F3347076594}">
      <dsp:nvSpPr>
        <dsp:cNvPr id="0" name=""/>
        <dsp:cNvSpPr/>
      </dsp:nvSpPr>
      <dsp:spPr>
        <a:xfrm>
          <a:off x="3266494" y="687574"/>
          <a:ext cx="152794" cy="152794"/>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5F033-B267-4016-84BF-33F038347C61}">
      <dsp:nvSpPr>
        <dsp:cNvPr id="0" name=""/>
        <dsp:cNvSpPr/>
      </dsp:nvSpPr>
      <dsp:spPr>
        <a:xfrm>
          <a:off x="4674046" y="63091"/>
          <a:ext cx="1996219" cy="61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nl-BE" sz="1200" kern="1200" dirty="0" smtClean="0"/>
            <a:t>Real-Time </a:t>
          </a:r>
          <a:br>
            <a:rPr lang="nl-BE" sz="1200" kern="1200" dirty="0" smtClean="0"/>
          </a:br>
          <a:r>
            <a:rPr lang="nl-BE" sz="1200" kern="1200" dirty="0" smtClean="0"/>
            <a:t>minus 1,5 </a:t>
          </a:r>
          <a:r>
            <a:rPr lang="nl-BE" sz="1200" kern="1200" dirty="0" err="1" smtClean="0"/>
            <a:t>hours</a:t>
          </a:r>
          <a:endParaRPr lang="nl-BE" sz="1200" kern="1200" dirty="0"/>
        </a:p>
      </dsp:txBody>
      <dsp:txXfrm>
        <a:off x="4674046" y="63091"/>
        <a:ext cx="1996219" cy="611177"/>
      </dsp:txXfrm>
    </dsp:sp>
    <dsp:sp modelId="{CE8E943A-53E4-4D78-8F4F-959DE93934A0}">
      <dsp:nvSpPr>
        <dsp:cNvPr id="0" name=""/>
        <dsp:cNvSpPr/>
      </dsp:nvSpPr>
      <dsp:spPr>
        <a:xfrm>
          <a:off x="5466306" y="693973"/>
          <a:ext cx="152794" cy="15279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64002-58FC-477C-936B-18E1D4CB10BD}">
      <dsp:nvSpPr>
        <dsp:cNvPr id="0" name=""/>
        <dsp:cNvSpPr/>
      </dsp:nvSpPr>
      <dsp:spPr>
        <a:xfrm>
          <a:off x="6861930" y="902947"/>
          <a:ext cx="1496562" cy="61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nl-BE" sz="1200" kern="1200" dirty="0" smtClean="0"/>
            <a:t>Real-Time</a:t>
          </a:r>
          <a:endParaRPr lang="nl-BE" sz="1200" kern="1200" dirty="0"/>
        </a:p>
      </dsp:txBody>
      <dsp:txXfrm>
        <a:off x="6861930" y="902947"/>
        <a:ext cx="1496562" cy="611177"/>
      </dsp:txXfrm>
    </dsp:sp>
    <dsp:sp modelId="{27FBD820-52EF-4499-8494-97EE53465CDD}">
      <dsp:nvSpPr>
        <dsp:cNvPr id="0" name=""/>
        <dsp:cNvSpPr/>
      </dsp:nvSpPr>
      <dsp:spPr>
        <a:xfrm>
          <a:off x="7440489" y="693973"/>
          <a:ext cx="152794" cy="15279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310C-E36E-4D4D-B589-13ACB67BCB2C}">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ACB38-75E4-E647-A522-07262FE61532}">
      <dsp:nvSpPr>
        <dsp:cNvPr id="0" name=""/>
        <dsp:cNvSpPr/>
      </dsp:nvSpPr>
      <dsp:spPr>
        <a:xfrm>
          <a:off x="328048" y="214010"/>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Elia Group</a:t>
          </a:r>
          <a:endParaRPr lang="en-GB" sz="2200" b="0" kern="1200" dirty="0" smtClean="0"/>
        </a:p>
      </dsp:txBody>
      <dsp:txXfrm>
        <a:off x="328048" y="214010"/>
        <a:ext cx="5712764" cy="427857"/>
      </dsp:txXfrm>
    </dsp:sp>
    <dsp:sp modelId="{DCD4C13C-5CB6-7845-B65F-1AAD6528D673}">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A83176-D726-4D43-B73F-634E62ADE2CB}">
      <dsp:nvSpPr>
        <dsp:cNvPr id="0" name=""/>
        <dsp:cNvSpPr/>
      </dsp:nvSpPr>
      <dsp:spPr>
        <a:xfrm>
          <a:off x="679991" y="855715"/>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Electricity market</a:t>
          </a:r>
          <a:endParaRPr lang="en-GB" sz="2200" b="0" kern="1200" dirty="0" smtClean="0"/>
        </a:p>
      </dsp:txBody>
      <dsp:txXfrm>
        <a:off x="679991" y="855715"/>
        <a:ext cx="5360822" cy="427857"/>
      </dsp:txXfrm>
    </dsp:sp>
    <dsp:sp modelId="{C422A338-6BF4-4546-A824-A91FBBAA78DF}">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1B736-700A-5C4C-922E-E3AB51EF3165}">
      <dsp:nvSpPr>
        <dsp:cNvPr id="0" name=""/>
        <dsp:cNvSpPr/>
      </dsp:nvSpPr>
      <dsp:spPr>
        <a:xfrm>
          <a:off x="840925" y="1497421"/>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Role of the different players</a:t>
          </a:r>
          <a:endParaRPr lang="en-GB" sz="2200" b="0" kern="1200" dirty="0" smtClean="0"/>
        </a:p>
      </dsp:txBody>
      <dsp:txXfrm>
        <a:off x="840925" y="1497421"/>
        <a:ext cx="5199888" cy="427857"/>
      </dsp:txXfrm>
    </dsp:sp>
    <dsp:sp modelId="{CD7C2830-2972-FC48-9BE5-EB9AB76FC1D9}">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0ECF36-2CED-DA4F-B7A6-1472D201F290}">
      <dsp:nvSpPr>
        <dsp:cNvPr id="0" name=""/>
        <dsp:cNvSpPr/>
      </dsp:nvSpPr>
      <dsp:spPr>
        <a:xfrm>
          <a:off x="840925" y="2138720"/>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smtClean="0"/>
            <a:t>Elia products and services</a:t>
          </a:r>
          <a:endParaRPr lang="nl-BE" sz="2200" b="0" kern="1200" dirty="0" smtClean="0"/>
        </a:p>
      </dsp:txBody>
      <dsp:txXfrm>
        <a:off x="840925" y="2138720"/>
        <a:ext cx="5199888" cy="427857"/>
      </dsp:txXfrm>
    </dsp:sp>
    <dsp:sp modelId="{33861DDA-63DD-6040-9D88-D82DCD0BC336}">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612944-04E1-9041-A9FC-056F5A82332B}">
      <dsp:nvSpPr>
        <dsp:cNvPr id="0" name=""/>
        <dsp:cNvSpPr/>
      </dsp:nvSpPr>
      <dsp:spPr>
        <a:xfrm>
          <a:off x="679991" y="2780426"/>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dirty="0" smtClean="0"/>
            <a:t>Balancing</a:t>
          </a:r>
          <a:endParaRPr lang="en-GB" sz="2200" b="0" kern="1200" dirty="0" smtClean="0"/>
        </a:p>
      </dsp:txBody>
      <dsp:txXfrm>
        <a:off x="679991" y="2780426"/>
        <a:ext cx="5360822" cy="427857"/>
      </dsp:txXfrm>
    </dsp:sp>
    <dsp:sp modelId="{C0B19D7C-51CB-C942-BFAE-04AAF29F6CA1}">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DD3987-6B2E-704C-B0E7-3E5F7FFAAAAC}">
      <dsp:nvSpPr>
        <dsp:cNvPr id="0" name=""/>
        <dsp:cNvSpPr/>
      </dsp:nvSpPr>
      <dsp:spPr>
        <a:xfrm>
          <a:off x="328048" y="3422131"/>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Other Ancillary Services</a:t>
          </a:r>
          <a:endParaRPr lang="nl-BE" sz="2200" kern="1200" dirty="0" smtClean="0"/>
        </a:p>
      </dsp:txBody>
      <dsp:txXfrm>
        <a:off x="328048" y="3422131"/>
        <a:ext cx="5712764" cy="427857"/>
      </dsp:txXfrm>
    </dsp:sp>
    <dsp:sp modelId="{91BDB3C3-B3AA-1249-8E5B-1EC9F896352D}">
      <dsp:nvSpPr>
        <dsp:cNvPr id="0" name=""/>
        <dsp:cNvSpPr/>
      </dsp:nvSpPr>
      <dsp:spPr>
        <a:xfrm>
          <a:off x="60637" y="3368649"/>
          <a:ext cx="534822" cy="534822"/>
        </a:xfrm>
        <a:prstGeom prst="ellipse">
          <a:avLst/>
        </a:prstGeom>
        <a:solidFill>
          <a:srgbClr val="F86613"/>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310C-E36E-4D4D-B589-13ACB67BCB2C}">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ACB38-75E4-E647-A522-07262FE61532}">
      <dsp:nvSpPr>
        <dsp:cNvPr id="0" name=""/>
        <dsp:cNvSpPr/>
      </dsp:nvSpPr>
      <dsp:spPr>
        <a:xfrm>
          <a:off x="328048" y="214010"/>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Elia Group</a:t>
          </a:r>
          <a:endParaRPr lang="en-GB" sz="2200" b="0" kern="1200" dirty="0" smtClean="0"/>
        </a:p>
      </dsp:txBody>
      <dsp:txXfrm>
        <a:off x="328048" y="214010"/>
        <a:ext cx="5712764" cy="427857"/>
      </dsp:txXfrm>
    </dsp:sp>
    <dsp:sp modelId="{DCD4C13C-5CB6-7845-B65F-1AAD6528D673}">
      <dsp:nvSpPr>
        <dsp:cNvPr id="0" name=""/>
        <dsp:cNvSpPr/>
      </dsp:nvSpPr>
      <dsp:spPr>
        <a:xfrm>
          <a:off x="60637" y="160528"/>
          <a:ext cx="534822" cy="534822"/>
        </a:xfrm>
        <a:prstGeom prst="ellipse">
          <a:avLst/>
        </a:prstGeom>
        <a:solidFill>
          <a:srgbClr val="F86613"/>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A83176-D726-4D43-B73F-634E62ADE2CB}">
      <dsp:nvSpPr>
        <dsp:cNvPr id="0" name=""/>
        <dsp:cNvSpPr/>
      </dsp:nvSpPr>
      <dsp:spPr>
        <a:xfrm>
          <a:off x="679991" y="855715"/>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Electricity market</a:t>
          </a:r>
          <a:endParaRPr lang="en-GB" sz="2200" b="0" kern="1200" dirty="0" smtClean="0"/>
        </a:p>
      </dsp:txBody>
      <dsp:txXfrm>
        <a:off x="679991" y="855715"/>
        <a:ext cx="5360822" cy="427857"/>
      </dsp:txXfrm>
    </dsp:sp>
    <dsp:sp modelId="{C422A338-6BF4-4546-A824-A91FBBAA78DF}">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1B736-700A-5C4C-922E-E3AB51EF3165}">
      <dsp:nvSpPr>
        <dsp:cNvPr id="0" name=""/>
        <dsp:cNvSpPr/>
      </dsp:nvSpPr>
      <dsp:spPr>
        <a:xfrm>
          <a:off x="840925" y="1497421"/>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Role of the different players</a:t>
          </a:r>
          <a:endParaRPr lang="en-GB" sz="2200" b="0" kern="1200" dirty="0" smtClean="0"/>
        </a:p>
      </dsp:txBody>
      <dsp:txXfrm>
        <a:off x="840925" y="1497421"/>
        <a:ext cx="5199888" cy="427857"/>
      </dsp:txXfrm>
    </dsp:sp>
    <dsp:sp modelId="{CD7C2830-2972-FC48-9BE5-EB9AB76FC1D9}">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0ECF36-2CED-DA4F-B7A6-1472D201F290}">
      <dsp:nvSpPr>
        <dsp:cNvPr id="0" name=""/>
        <dsp:cNvSpPr/>
      </dsp:nvSpPr>
      <dsp:spPr>
        <a:xfrm>
          <a:off x="840925" y="2138720"/>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smtClean="0"/>
            <a:t>Elia products and services</a:t>
          </a:r>
          <a:endParaRPr lang="nl-BE" sz="2200" b="0" kern="1200" dirty="0" smtClean="0"/>
        </a:p>
      </dsp:txBody>
      <dsp:txXfrm>
        <a:off x="840925" y="2138720"/>
        <a:ext cx="5199888" cy="427857"/>
      </dsp:txXfrm>
    </dsp:sp>
    <dsp:sp modelId="{33861DDA-63DD-6040-9D88-D82DCD0BC336}">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612944-04E1-9041-A9FC-056F5A82332B}">
      <dsp:nvSpPr>
        <dsp:cNvPr id="0" name=""/>
        <dsp:cNvSpPr/>
      </dsp:nvSpPr>
      <dsp:spPr>
        <a:xfrm>
          <a:off x="679991" y="2780426"/>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dirty="0" smtClean="0"/>
            <a:t>Balancing</a:t>
          </a:r>
          <a:endParaRPr lang="en-GB" sz="2200" b="0" kern="1200" dirty="0" smtClean="0"/>
        </a:p>
      </dsp:txBody>
      <dsp:txXfrm>
        <a:off x="679991" y="2780426"/>
        <a:ext cx="5360822" cy="427857"/>
      </dsp:txXfrm>
    </dsp:sp>
    <dsp:sp modelId="{C0B19D7C-51CB-C942-BFAE-04AAF29F6CA1}">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DD3987-6B2E-704C-B0E7-3E5F7FFAAAAC}">
      <dsp:nvSpPr>
        <dsp:cNvPr id="0" name=""/>
        <dsp:cNvSpPr/>
      </dsp:nvSpPr>
      <dsp:spPr>
        <a:xfrm>
          <a:off x="328048" y="3422131"/>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Other Ancillary Services</a:t>
          </a:r>
          <a:endParaRPr lang="nl-BE" sz="2200" kern="1200" dirty="0" smtClean="0"/>
        </a:p>
      </dsp:txBody>
      <dsp:txXfrm>
        <a:off x="328048" y="3422131"/>
        <a:ext cx="5712764" cy="427857"/>
      </dsp:txXfrm>
    </dsp:sp>
    <dsp:sp modelId="{91BDB3C3-B3AA-1249-8E5B-1EC9F896352D}">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310C-E36E-4D4D-B589-13ACB67BCB2C}">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ACB38-75E4-E647-A522-07262FE61532}">
      <dsp:nvSpPr>
        <dsp:cNvPr id="0" name=""/>
        <dsp:cNvSpPr/>
      </dsp:nvSpPr>
      <dsp:spPr>
        <a:xfrm>
          <a:off x="328048" y="214010"/>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Elia Group</a:t>
          </a:r>
          <a:endParaRPr lang="en-GB" sz="2200" b="0" kern="1200" dirty="0" smtClean="0"/>
        </a:p>
      </dsp:txBody>
      <dsp:txXfrm>
        <a:off x="328048" y="214010"/>
        <a:ext cx="5712764" cy="427857"/>
      </dsp:txXfrm>
    </dsp:sp>
    <dsp:sp modelId="{DCD4C13C-5CB6-7845-B65F-1AAD6528D673}">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A83176-D726-4D43-B73F-634E62ADE2CB}">
      <dsp:nvSpPr>
        <dsp:cNvPr id="0" name=""/>
        <dsp:cNvSpPr/>
      </dsp:nvSpPr>
      <dsp:spPr>
        <a:xfrm>
          <a:off x="679991" y="855715"/>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Electricity market</a:t>
          </a:r>
          <a:endParaRPr lang="en-GB" sz="2200" b="0" kern="1200" dirty="0" smtClean="0"/>
        </a:p>
      </dsp:txBody>
      <dsp:txXfrm>
        <a:off x="679991" y="855715"/>
        <a:ext cx="5360822" cy="427857"/>
      </dsp:txXfrm>
    </dsp:sp>
    <dsp:sp modelId="{C422A338-6BF4-4546-A824-A91FBBAA78DF}">
      <dsp:nvSpPr>
        <dsp:cNvPr id="0" name=""/>
        <dsp:cNvSpPr/>
      </dsp:nvSpPr>
      <dsp:spPr>
        <a:xfrm>
          <a:off x="412579" y="802233"/>
          <a:ext cx="534822" cy="534822"/>
        </a:xfrm>
        <a:prstGeom prst="ellipse">
          <a:avLst/>
        </a:prstGeom>
        <a:solidFill>
          <a:srgbClr val="F86613"/>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1B736-700A-5C4C-922E-E3AB51EF3165}">
      <dsp:nvSpPr>
        <dsp:cNvPr id="0" name=""/>
        <dsp:cNvSpPr/>
      </dsp:nvSpPr>
      <dsp:spPr>
        <a:xfrm>
          <a:off x="840925" y="1497421"/>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Role of the different players</a:t>
          </a:r>
          <a:endParaRPr lang="en-GB" sz="2200" b="0" kern="1200" dirty="0" smtClean="0"/>
        </a:p>
      </dsp:txBody>
      <dsp:txXfrm>
        <a:off x="840925" y="1497421"/>
        <a:ext cx="5199888" cy="427857"/>
      </dsp:txXfrm>
    </dsp:sp>
    <dsp:sp modelId="{CD7C2830-2972-FC48-9BE5-EB9AB76FC1D9}">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0ECF36-2CED-DA4F-B7A6-1472D201F290}">
      <dsp:nvSpPr>
        <dsp:cNvPr id="0" name=""/>
        <dsp:cNvSpPr/>
      </dsp:nvSpPr>
      <dsp:spPr>
        <a:xfrm>
          <a:off x="840925" y="2138720"/>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smtClean="0"/>
            <a:t>Elia products and services</a:t>
          </a:r>
          <a:endParaRPr lang="nl-BE" sz="2200" b="0" kern="1200" dirty="0" smtClean="0"/>
        </a:p>
      </dsp:txBody>
      <dsp:txXfrm>
        <a:off x="840925" y="2138720"/>
        <a:ext cx="5199888" cy="427857"/>
      </dsp:txXfrm>
    </dsp:sp>
    <dsp:sp modelId="{33861DDA-63DD-6040-9D88-D82DCD0BC336}">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612944-04E1-9041-A9FC-056F5A82332B}">
      <dsp:nvSpPr>
        <dsp:cNvPr id="0" name=""/>
        <dsp:cNvSpPr/>
      </dsp:nvSpPr>
      <dsp:spPr>
        <a:xfrm>
          <a:off x="679991" y="2780426"/>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dirty="0" smtClean="0"/>
            <a:t>Balancing</a:t>
          </a:r>
          <a:endParaRPr lang="en-GB" sz="2200" b="0" kern="1200" dirty="0" smtClean="0"/>
        </a:p>
      </dsp:txBody>
      <dsp:txXfrm>
        <a:off x="679991" y="2780426"/>
        <a:ext cx="5360822" cy="427857"/>
      </dsp:txXfrm>
    </dsp:sp>
    <dsp:sp modelId="{C0B19D7C-51CB-C942-BFAE-04AAF29F6CA1}">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DD3987-6B2E-704C-B0E7-3E5F7FFAAAAC}">
      <dsp:nvSpPr>
        <dsp:cNvPr id="0" name=""/>
        <dsp:cNvSpPr/>
      </dsp:nvSpPr>
      <dsp:spPr>
        <a:xfrm>
          <a:off x="328048" y="3422131"/>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Other Ancillary Services</a:t>
          </a:r>
          <a:endParaRPr lang="nl-BE" sz="2200" kern="1200" dirty="0" smtClean="0"/>
        </a:p>
      </dsp:txBody>
      <dsp:txXfrm>
        <a:off x="328048" y="3422131"/>
        <a:ext cx="5712764" cy="427857"/>
      </dsp:txXfrm>
    </dsp:sp>
    <dsp:sp modelId="{91BDB3C3-B3AA-1249-8E5B-1EC9F896352D}">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9ED2-81F0-493D-A7AA-545698F28A83}">
      <dsp:nvSpPr>
        <dsp:cNvPr id="0" name=""/>
        <dsp:cNvSpPr/>
      </dsp:nvSpPr>
      <dsp:spPr>
        <a:xfrm>
          <a:off x="1293" y="1913550"/>
          <a:ext cx="1448417" cy="55908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0AC7B-496D-4840-9319-B6DB49208AC1}">
      <dsp:nvSpPr>
        <dsp:cNvPr id="0" name=""/>
        <dsp:cNvSpPr/>
      </dsp:nvSpPr>
      <dsp:spPr>
        <a:xfrm>
          <a:off x="387538" y="2053323"/>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nl-BE" sz="1500" kern="1200" dirty="0" smtClean="0">
              <a:latin typeface="Arial" pitchFamily="34" charset="0"/>
              <a:cs typeface="Arial" pitchFamily="34" charset="0"/>
            </a:rPr>
            <a:t>Forward</a:t>
          </a:r>
          <a:endParaRPr lang="nl-BE" sz="1500" kern="1200" dirty="0">
            <a:latin typeface="Arial" pitchFamily="34" charset="0"/>
            <a:cs typeface="Arial" pitchFamily="34" charset="0"/>
          </a:endParaRPr>
        </a:p>
      </dsp:txBody>
      <dsp:txXfrm>
        <a:off x="403913" y="2069698"/>
        <a:ext cx="1190358" cy="526339"/>
      </dsp:txXfrm>
    </dsp:sp>
    <dsp:sp modelId="{753180E7-0151-4C8A-A0DB-63D5E033589A}">
      <dsp:nvSpPr>
        <dsp:cNvPr id="0" name=""/>
        <dsp:cNvSpPr/>
      </dsp:nvSpPr>
      <dsp:spPr>
        <a:xfrm>
          <a:off x="1655708" y="1913550"/>
          <a:ext cx="1448417" cy="55908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FD18A-4FEE-45DB-98A9-090EE8BB22B1}">
      <dsp:nvSpPr>
        <dsp:cNvPr id="0" name=""/>
        <dsp:cNvSpPr/>
      </dsp:nvSpPr>
      <dsp:spPr>
        <a:xfrm>
          <a:off x="2041953" y="2053323"/>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nl-BE" sz="1500" kern="1200" dirty="0" smtClean="0">
              <a:latin typeface="Arial" pitchFamily="34" charset="0"/>
              <a:cs typeface="Arial" pitchFamily="34" charset="0"/>
            </a:rPr>
            <a:t>Day </a:t>
          </a:r>
          <a:r>
            <a:rPr lang="nl-BE" sz="1500" kern="1200" dirty="0" err="1" smtClean="0">
              <a:latin typeface="Arial" pitchFamily="34" charset="0"/>
              <a:cs typeface="Arial" pitchFamily="34" charset="0"/>
            </a:rPr>
            <a:t>ahead</a:t>
          </a:r>
          <a:endParaRPr lang="nl-BE" sz="1500" kern="1200" dirty="0">
            <a:latin typeface="Arial" pitchFamily="34" charset="0"/>
            <a:cs typeface="Arial" pitchFamily="34" charset="0"/>
          </a:endParaRPr>
        </a:p>
      </dsp:txBody>
      <dsp:txXfrm>
        <a:off x="2058328" y="2069698"/>
        <a:ext cx="1190358" cy="526339"/>
      </dsp:txXfrm>
    </dsp:sp>
    <dsp:sp modelId="{701A8021-2444-4CC8-BAB3-BD02D711377E}">
      <dsp:nvSpPr>
        <dsp:cNvPr id="0" name=""/>
        <dsp:cNvSpPr/>
      </dsp:nvSpPr>
      <dsp:spPr>
        <a:xfrm>
          <a:off x="3310123" y="1913550"/>
          <a:ext cx="1448417" cy="55908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29970-2FE1-4C05-B165-C304B8D6A440}">
      <dsp:nvSpPr>
        <dsp:cNvPr id="0" name=""/>
        <dsp:cNvSpPr/>
      </dsp:nvSpPr>
      <dsp:spPr>
        <a:xfrm>
          <a:off x="3696368" y="2053323"/>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nl-BE" sz="1500" kern="1200" dirty="0" err="1" smtClean="0">
              <a:latin typeface="Arial" pitchFamily="34" charset="0"/>
              <a:cs typeface="Arial" pitchFamily="34" charset="0"/>
            </a:rPr>
            <a:t>Intraday</a:t>
          </a:r>
          <a:endParaRPr lang="nl-BE" sz="1500" kern="1200" dirty="0">
            <a:latin typeface="Arial" pitchFamily="34" charset="0"/>
            <a:cs typeface="Arial" pitchFamily="34" charset="0"/>
          </a:endParaRPr>
        </a:p>
      </dsp:txBody>
      <dsp:txXfrm>
        <a:off x="3712743" y="2069698"/>
        <a:ext cx="1190358" cy="526339"/>
      </dsp:txXfrm>
    </dsp:sp>
    <dsp:sp modelId="{75C804F3-EC51-4209-A9F6-DEFD048A8B60}">
      <dsp:nvSpPr>
        <dsp:cNvPr id="0" name=""/>
        <dsp:cNvSpPr/>
      </dsp:nvSpPr>
      <dsp:spPr>
        <a:xfrm>
          <a:off x="4964538" y="1913550"/>
          <a:ext cx="1448417" cy="55908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3473D-6D5D-4310-8F9D-29F3DC0074F4}">
      <dsp:nvSpPr>
        <dsp:cNvPr id="0" name=""/>
        <dsp:cNvSpPr/>
      </dsp:nvSpPr>
      <dsp:spPr>
        <a:xfrm>
          <a:off x="5350783" y="2053323"/>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nl-BE" sz="1500" kern="1200" dirty="0" err="1" smtClean="0">
              <a:latin typeface="Arial" pitchFamily="34" charset="0"/>
              <a:cs typeface="Arial" pitchFamily="34" charset="0"/>
            </a:rPr>
            <a:t>Balancing</a:t>
          </a:r>
          <a:endParaRPr lang="nl-BE" sz="1500" kern="1200" dirty="0" smtClean="0">
            <a:latin typeface="Arial" pitchFamily="34" charset="0"/>
            <a:cs typeface="Arial" pitchFamily="34" charset="0"/>
          </a:endParaRPr>
        </a:p>
      </dsp:txBody>
      <dsp:txXfrm>
        <a:off x="5367158" y="2069698"/>
        <a:ext cx="1190358" cy="526339"/>
      </dsp:txXfrm>
    </dsp:sp>
    <dsp:sp modelId="{54287E9F-6899-4758-9350-26B0166BF1C1}">
      <dsp:nvSpPr>
        <dsp:cNvPr id="0" name=""/>
        <dsp:cNvSpPr/>
      </dsp:nvSpPr>
      <dsp:spPr>
        <a:xfrm>
          <a:off x="6618953" y="1913550"/>
          <a:ext cx="1448417" cy="55908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3FDC-BA3E-49E9-94B9-1832770E26C1}">
      <dsp:nvSpPr>
        <dsp:cNvPr id="0" name=""/>
        <dsp:cNvSpPr/>
      </dsp:nvSpPr>
      <dsp:spPr>
        <a:xfrm>
          <a:off x="7005197" y="2053323"/>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nl-BE" sz="1500" kern="1200" dirty="0" smtClean="0">
              <a:latin typeface="Arial" pitchFamily="34" charset="0"/>
              <a:cs typeface="Arial" pitchFamily="34" charset="0"/>
            </a:rPr>
            <a:t>Reserves</a:t>
          </a:r>
        </a:p>
      </dsp:txBody>
      <dsp:txXfrm>
        <a:off x="7021572" y="2069698"/>
        <a:ext cx="1190358" cy="526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310C-E36E-4D4D-B589-13ACB67BCB2C}">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ACB38-75E4-E647-A522-07262FE61532}">
      <dsp:nvSpPr>
        <dsp:cNvPr id="0" name=""/>
        <dsp:cNvSpPr/>
      </dsp:nvSpPr>
      <dsp:spPr>
        <a:xfrm>
          <a:off x="328048" y="214010"/>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Elia Group</a:t>
          </a:r>
          <a:endParaRPr lang="en-GB" sz="2200" b="0" kern="1200" dirty="0" smtClean="0"/>
        </a:p>
      </dsp:txBody>
      <dsp:txXfrm>
        <a:off x="328048" y="214010"/>
        <a:ext cx="5712764" cy="427857"/>
      </dsp:txXfrm>
    </dsp:sp>
    <dsp:sp modelId="{DCD4C13C-5CB6-7845-B65F-1AAD6528D673}">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A83176-D726-4D43-B73F-634E62ADE2CB}">
      <dsp:nvSpPr>
        <dsp:cNvPr id="0" name=""/>
        <dsp:cNvSpPr/>
      </dsp:nvSpPr>
      <dsp:spPr>
        <a:xfrm>
          <a:off x="679991" y="855715"/>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Electricity market</a:t>
          </a:r>
          <a:endParaRPr lang="en-GB" sz="2200" b="0" kern="1200" dirty="0" smtClean="0"/>
        </a:p>
      </dsp:txBody>
      <dsp:txXfrm>
        <a:off x="679991" y="855715"/>
        <a:ext cx="5360822" cy="427857"/>
      </dsp:txXfrm>
    </dsp:sp>
    <dsp:sp modelId="{C422A338-6BF4-4546-A824-A91FBBAA78DF}">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1B736-700A-5C4C-922E-E3AB51EF3165}">
      <dsp:nvSpPr>
        <dsp:cNvPr id="0" name=""/>
        <dsp:cNvSpPr/>
      </dsp:nvSpPr>
      <dsp:spPr>
        <a:xfrm>
          <a:off x="840925" y="1497421"/>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Role of the different players</a:t>
          </a:r>
          <a:endParaRPr lang="en-GB" sz="2200" b="0" kern="1200" dirty="0" smtClean="0"/>
        </a:p>
      </dsp:txBody>
      <dsp:txXfrm>
        <a:off x="840925" y="1497421"/>
        <a:ext cx="5199888" cy="427857"/>
      </dsp:txXfrm>
    </dsp:sp>
    <dsp:sp modelId="{CD7C2830-2972-FC48-9BE5-EB9AB76FC1D9}">
      <dsp:nvSpPr>
        <dsp:cNvPr id="0" name=""/>
        <dsp:cNvSpPr/>
      </dsp:nvSpPr>
      <dsp:spPr>
        <a:xfrm>
          <a:off x="573514" y="1443939"/>
          <a:ext cx="534822" cy="534822"/>
        </a:xfrm>
        <a:prstGeom prst="ellipse">
          <a:avLst/>
        </a:prstGeom>
        <a:solidFill>
          <a:srgbClr val="F86613"/>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0ECF36-2CED-DA4F-B7A6-1472D201F290}">
      <dsp:nvSpPr>
        <dsp:cNvPr id="0" name=""/>
        <dsp:cNvSpPr/>
      </dsp:nvSpPr>
      <dsp:spPr>
        <a:xfrm>
          <a:off x="840925" y="2138720"/>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smtClean="0"/>
            <a:t>Elia products and services</a:t>
          </a:r>
          <a:endParaRPr lang="nl-BE" sz="2200" b="0" kern="1200" dirty="0" smtClean="0"/>
        </a:p>
      </dsp:txBody>
      <dsp:txXfrm>
        <a:off x="840925" y="2138720"/>
        <a:ext cx="5199888" cy="427857"/>
      </dsp:txXfrm>
    </dsp:sp>
    <dsp:sp modelId="{33861DDA-63DD-6040-9D88-D82DCD0BC336}">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612944-04E1-9041-A9FC-056F5A82332B}">
      <dsp:nvSpPr>
        <dsp:cNvPr id="0" name=""/>
        <dsp:cNvSpPr/>
      </dsp:nvSpPr>
      <dsp:spPr>
        <a:xfrm>
          <a:off x="679991" y="2780426"/>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dirty="0" smtClean="0"/>
            <a:t>Balancing</a:t>
          </a:r>
          <a:endParaRPr lang="en-GB" sz="2200" b="0" kern="1200" dirty="0" smtClean="0"/>
        </a:p>
      </dsp:txBody>
      <dsp:txXfrm>
        <a:off x="679991" y="2780426"/>
        <a:ext cx="5360822" cy="427857"/>
      </dsp:txXfrm>
    </dsp:sp>
    <dsp:sp modelId="{C0B19D7C-51CB-C942-BFAE-04AAF29F6CA1}">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DD3987-6B2E-704C-B0E7-3E5F7FFAAAAC}">
      <dsp:nvSpPr>
        <dsp:cNvPr id="0" name=""/>
        <dsp:cNvSpPr/>
      </dsp:nvSpPr>
      <dsp:spPr>
        <a:xfrm>
          <a:off x="328048" y="3422131"/>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Other Ancillary Services</a:t>
          </a:r>
          <a:endParaRPr lang="nl-BE" sz="2200" kern="1200" dirty="0" smtClean="0"/>
        </a:p>
      </dsp:txBody>
      <dsp:txXfrm>
        <a:off x="328048" y="3422131"/>
        <a:ext cx="5712764" cy="427857"/>
      </dsp:txXfrm>
    </dsp:sp>
    <dsp:sp modelId="{91BDB3C3-B3AA-1249-8E5B-1EC9F896352D}">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AFF63-B23B-47A4-8D69-CA57BFE4A187}">
      <dsp:nvSpPr>
        <dsp:cNvPr id="0" name=""/>
        <dsp:cNvSpPr/>
      </dsp:nvSpPr>
      <dsp:spPr>
        <a:xfrm rot="10800000">
          <a:off x="0" y="0"/>
          <a:ext cx="4711700" cy="1575858"/>
        </a:xfrm>
        <a:prstGeom prst="trapezoid">
          <a:avLst>
            <a:gd name="adj" fmla="val 498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BE" sz="1800" kern="1200" dirty="0" smtClean="0">
              <a:solidFill>
                <a:srgbClr val="92D050"/>
              </a:solidFill>
            </a:rPr>
            <a:t>Resource </a:t>
          </a:r>
          <a:r>
            <a:rPr lang="nl-BE" sz="1800" kern="1200" dirty="0" err="1" smtClean="0">
              <a:solidFill>
                <a:srgbClr val="92D050"/>
              </a:solidFill>
            </a:rPr>
            <a:t>Adequacy</a:t>
          </a:r>
          <a:endParaRPr lang="nl-BE" sz="1800" kern="1200" dirty="0">
            <a:solidFill>
              <a:srgbClr val="92D050"/>
            </a:solidFill>
          </a:endParaRPr>
        </a:p>
      </dsp:txBody>
      <dsp:txXfrm rot="-10800000">
        <a:off x="824547" y="0"/>
        <a:ext cx="3062605" cy="1575858"/>
      </dsp:txXfrm>
    </dsp:sp>
    <dsp:sp modelId="{E9894DC7-DF57-4706-8C7A-C1A11198BAC1}">
      <dsp:nvSpPr>
        <dsp:cNvPr id="0" name=""/>
        <dsp:cNvSpPr/>
      </dsp:nvSpPr>
      <dsp:spPr>
        <a:xfrm rot="10800000">
          <a:off x="785283" y="1575858"/>
          <a:ext cx="3141133" cy="1575858"/>
        </a:xfrm>
        <a:prstGeom prst="trapezoid">
          <a:avLst>
            <a:gd name="adj" fmla="val 498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BE" sz="1800" kern="1200" dirty="0" smtClean="0">
              <a:solidFill>
                <a:srgbClr val="92D050"/>
              </a:solidFill>
            </a:rPr>
            <a:t>Energy </a:t>
          </a:r>
          <a:r>
            <a:rPr lang="nl-BE" sz="1800" kern="1200" dirty="0" err="1" smtClean="0">
              <a:solidFill>
                <a:srgbClr val="92D050"/>
              </a:solidFill>
            </a:rPr>
            <a:t>Balancing</a:t>
          </a:r>
          <a:endParaRPr lang="nl-BE" sz="1800" kern="1200" dirty="0">
            <a:solidFill>
              <a:srgbClr val="92D050"/>
            </a:solidFill>
          </a:endParaRPr>
        </a:p>
      </dsp:txBody>
      <dsp:txXfrm rot="-10800000">
        <a:off x="1334981" y="1575858"/>
        <a:ext cx="2041736" cy="1575858"/>
      </dsp:txXfrm>
    </dsp:sp>
    <dsp:sp modelId="{DFECF9C6-BBE9-4F8B-954C-706541D0E4F7}">
      <dsp:nvSpPr>
        <dsp:cNvPr id="0" name=""/>
        <dsp:cNvSpPr/>
      </dsp:nvSpPr>
      <dsp:spPr>
        <a:xfrm rot="10800000">
          <a:off x="1570566" y="3151716"/>
          <a:ext cx="1570566" cy="1575858"/>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BE" sz="1800" kern="1200" dirty="0" err="1" smtClean="0">
              <a:solidFill>
                <a:srgbClr val="92D050"/>
              </a:solidFill>
            </a:rPr>
            <a:t>Ancillary</a:t>
          </a:r>
          <a:r>
            <a:rPr lang="nl-BE" sz="1800" kern="1200" dirty="0" smtClean="0">
              <a:solidFill>
                <a:srgbClr val="92D050"/>
              </a:solidFill>
            </a:rPr>
            <a:t/>
          </a:r>
          <a:br>
            <a:rPr lang="nl-BE" sz="1800" kern="1200" dirty="0" smtClean="0">
              <a:solidFill>
                <a:srgbClr val="92D050"/>
              </a:solidFill>
            </a:rPr>
          </a:br>
          <a:r>
            <a:rPr lang="nl-BE" sz="1800" kern="1200" dirty="0" smtClean="0">
              <a:solidFill>
                <a:srgbClr val="92D050"/>
              </a:solidFill>
            </a:rPr>
            <a:t>service</a:t>
          </a:r>
          <a:endParaRPr lang="nl-BE" sz="1800" kern="1200" dirty="0">
            <a:solidFill>
              <a:srgbClr val="92D050"/>
            </a:solidFill>
          </a:endParaRPr>
        </a:p>
      </dsp:txBody>
      <dsp:txXfrm rot="-10800000">
        <a:off x="1570566" y="3151716"/>
        <a:ext cx="1570566" cy="15758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310C-E36E-4D4D-B589-13ACB67BCB2C}">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ACB38-75E4-E647-A522-07262FE61532}">
      <dsp:nvSpPr>
        <dsp:cNvPr id="0" name=""/>
        <dsp:cNvSpPr/>
      </dsp:nvSpPr>
      <dsp:spPr>
        <a:xfrm>
          <a:off x="328048" y="214010"/>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Elia Group</a:t>
          </a:r>
          <a:endParaRPr lang="en-GB" sz="2200" b="0" kern="1200" dirty="0" smtClean="0"/>
        </a:p>
      </dsp:txBody>
      <dsp:txXfrm>
        <a:off x="328048" y="214010"/>
        <a:ext cx="5712764" cy="427857"/>
      </dsp:txXfrm>
    </dsp:sp>
    <dsp:sp modelId="{DCD4C13C-5CB6-7845-B65F-1AAD6528D673}">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A83176-D726-4D43-B73F-634E62ADE2CB}">
      <dsp:nvSpPr>
        <dsp:cNvPr id="0" name=""/>
        <dsp:cNvSpPr/>
      </dsp:nvSpPr>
      <dsp:spPr>
        <a:xfrm>
          <a:off x="679991" y="855715"/>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Electricity market</a:t>
          </a:r>
          <a:endParaRPr lang="en-GB" sz="2200" b="0" kern="1200" dirty="0" smtClean="0"/>
        </a:p>
      </dsp:txBody>
      <dsp:txXfrm>
        <a:off x="679991" y="855715"/>
        <a:ext cx="5360822" cy="427857"/>
      </dsp:txXfrm>
    </dsp:sp>
    <dsp:sp modelId="{C422A338-6BF4-4546-A824-A91FBBAA78DF}">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1B736-700A-5C4C-922E-E3AB51EF3165}">
      <dsp:nvSpPr>
        <dsp:cNvPr id="0" name=""/>
        <dsp:cNvSpPr/>
      </dsp:nvSpPr>
      <dsp:spPr>
        <a:xfrm>
          <a:off x="840925" y="1497421"/>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Role of the different players</a:t>
          </a:r>
          <a:endParaRPr lang="en-GB" sz="2200" b="0" kern="1200" dirty="0" smtClean="0"/>
        </a:p>
      </dsp:txBody>
      <dsp:txXfrm>
        <a:off x="840925" y="1497421"/>
        <a:ext cx="5199888" cy="427857"/>
      </dsp:txXfrm>
    </dsp:sp>
    <dsp:sp modelId="{CD7C2830-2972-FC48-9BE5-EB9AB76FC1D9}">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0ECF36-2CED-DA4F-B7A6-1472D201F290}">
      <dsp:nvSpPr>
        <dsp:cNvPr id="0" name=""/>
        <dsp:cNvSpPr/>
      </dsp:nvSpPr>
      <dsp:spPr>
        <a:xfrm>
          <a:off x="840925" y="2138720"/>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smtClean="0"/>
            <a:t>Elia products and services</a:t>
          </a:r>
          <a:endParaRPr lang="nl-BE" sz="2200" b="0" kern="1200" dirty="0" smtClean="0"/>
        </a:p>
      </dsp:txBody>
      <dsp:txXfrm>
        <a:off x="840925" y="2138720"/>
        <a:ext cx="5199888" cy="427857"/>
      </dsp:txXfrm>
    </dsp:sp>
    <dsp:sp modelId="{33861DDA-63DD-6040-9D88-D82DCD0BC336}">
      <dsp:nvSpPr>
        <dsp:cNvPr id="0" name=""/>
        <dsp:cNvSpPr/>
      </dsp:nvSpPr>
      <dsp:spPr>
        <a:xfrm>
          <a:off x="573514" y="2085238"/>
          <a:ext cx="534822" cy="534822"/>
        </a:xfrm>
        <a:prstGeom prst="ellipse">
          <a:avLst/>
        </a:prstGeom>
        <a:solidFill>
          <a:srgbClr val="F86613"/>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612944-04E1-9041-A9FC-056F5A82332B}">
      <dsp:nvSpPr>
        <dsp:cNvPr id="0" name=""/>
        <dsp:cNvSpPr/>
      </dsp:nvSpPr>
      <dsp:spPr>
        <a:xfrm>
          <a:off x="679991" y="2780426"/>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dirty="0" smtClean="0"/>
            <a:t>Balancing</a:t>
          </a:r>
          <a:endParaRPr lang="en-GB" sz="2200" b="0" kern="1200" dirty="0" smtClean="0"/>
        </a:p>
      </dsp:txBody>
      <dsp:txXfrm>
        <a:off x="679991" y="2780426"/>
        <a:ext cx="5360822" cy="427857"/>
      </dsp:txXfrm>
    </dsp:sp>
    <dsp:sp modelId="{C0B19D7C-51CB-C942-BFAE-04AAF29F6CA1}">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DD3987-6B2E-704C-B0E7-3E5F7FFAAAAC}">
      <dsp:nvSpPr>
        <dsp:cNvPr id="0" name=""/>
        <dsp:cNvSpPr/>
      </dsp:nvSpPr>
      <dsp:spPr>
        <a:xfrm>
          <a:off x="328048" y="3422131"/>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Other Ancillary Services</a:t>
          </a:r>
          <a:endParaRPr lang="nl-BE" sz="2200" kern="1200" dirty="0" smtClean="0"/>
        </a:p>
      </dsp:txBody>
      <dsp:txXfrm>
        <a:off x="328048" y="3422131"/>
        <a:ext cx="5712764" cy="427857"/>
      </dsp:txXfrm>
    </dsp:sp>
    <dsp:sp modelId="{91BDB3C3-B3AA-1249-8E5B-1EC9F896352D}">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310C-E36E-4D4D-B589-13ACB67BCB2C}">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ACB38-75E4-E647-A522-07262FE61532}">
      <dsp:nvSpPr>
        <dsp:cNvPr id="0" name=""/>
        <dsp:cNvSpPr/>
      </dsp:nvSpPr>
      <dsp:spPr>
        <a:xfrm>
          <a:off x="328048" y="214010"/>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Elia Group</a:t>
          </a:r>
          <a:endParaRPr lang="en-GB" sz="2200" b="0" kern="1200" dirty="0" smtClean="0"/>
        </a:p>
      </dsp:txBody>
      <dsp:txXfrm>
        <a:off x="328048" y="214010"/>
        <a:ext cx="5712764" cy="427857"/>
      </dsp:txXfrm>
    </dsp:sp>
    <dsp:sp modelId="{DCD4C13C-5CB6-7845-B65F-1AAD6528D673}">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A83176-D726-4D43-B73F-634E62ADE2CB}">
      <dsp:nvSpPr>
        <dsp:cNvPr id="0" name=""/>
        <dsp:cNvSpPr/>
      </dsp:nvSpPr>
      <dsp:spPr>
        <a:xfrm>
          <a:off x="679991" y="855715"/>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Electricity market</a:t>
          </a:r>
          <a:endParaRPr lang="en-GB" sz="2200" b="0" kern="1200" dirty="0" smtClean="0"/>
        </a:p>
      </dsp:txBody>
      <dsp:txXfrm>
        <a:off x="679991" y="855715"/>
        <a:ext cx="5360822" cy="427857"/>
      </dsp:txXfrm>
    </dsp:sp>
    <dsp:sp modelId="{C422A338-6BF4-4546-A824-A91FBBAA78DF}">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1B736-700A-5C4C-922E-E3AB51EF3165}">
      <dsp:nvSpPr>
        <dsp:cNvPr id="0" name=""/>
        <dsp:cNvSpPr/>
      </dsp:nvSpPr>
      <dsp:spPr>
        <a:xfrm>
          <a:off x="840925" y="1497421"/>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b="0" kern="1200" smtClean="0"/>
            <a:t>Role of the different players</a:t>
          </a:r>
          <a:endParaRPr lang="en-GB" sz="2200" b="0" kern="1200" dirty="0" smtClean="0"/>
        </a:p>
      </dsp:txBody>
      <dsp:txXfrm>
        <a:off x="840925" y="1497421"/>
        <a:ext cx="5199888" cy="427857"/>
      </dsp:txXfrm>
    </dsp:sp>
    <dsp:sp modelId="{CD7C2830-2972-FC48-9BE5-EB9AB76FC1D9}">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0ECF36-2CED-DA4F-B7A6-1472D201F290}">
      <dsp:nvSpPr>
        <dsp:cNvPr id="0" name=""/>
        <dsp:cNvSpPr/>
      </dsp:nvSpPr>
      <dsp:spPr>
        <a:xfrm>
          <a:off x="840925" y="2138720"/>
          <a:ext cx="5199888"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smtClean="0"/>
            <a:t>Elia products and services</a:t>
          </a:r>
          <a:endParaRPr lang="nl-BE" sz="2200" b="0" kern="1200" dirty="0" smtClean="0"/>
        </a:p>
      </dsp:txBody>
      <dsp:txXfrm>
        <a:off x="840925" y="2138720"/>
        <a:ext cx="5199888" cy="427857"/>
      </dsp:txXfrm>
    </dsp:sp>
    <dsp:sp modelId="{33861DDA-63DD-6040-9D88-D82DCD0BC336}">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612944-04E1-9041-A9FC-056F5A82332B}">
      <dsp:nvSpPr>
        <dsp:cNvPr id="0" name=""/>
        <dsp:cNvSpPr/>
      </dsp:nvSpPr>
      <dsp:spPr>
        <a:xfrm>
          <a:off x="679991" y="2780426"/>
          <a:ext cx="5360822"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b="0" kern="1200" dirty="0" smtClean="0"/>
            <a:t>Balancing</a:t>
          </a:r>
          <a:endParaRPr lang="en-GB" sz="2200" b="0" kern="1200" dirty="0" smtClean="0"/>
        </a:p>
      </dsp:txBody>
      <dsp:txXfrm>
        <a:off x="679991" y="2780426"/>
        <a:ext cx="5360822" cy="427857"/>
      </dsp:txXfrm>
    </dsp:sp>
    <dsp:sp modelId="{C0B19D7C-51CB-C942-BFAE-04AAF29F6CA1}">
      <dsp:nvSpPr>
        <dsp:cNvPr id="0" name=""/>
        <dsp:cNvSpPr/>
      </dsp:nvSpPr>
      <dsp:spPr>
        <a:xfrm>
          <a:off x="412579" y="2726944"/>
          <a:ext cx="534822" cy="534822"/>
        </a:xfrm>
        <a:prstGeom prst="ellipse">
          <a:avLst/>
        </a:prstGeom>
        <a:solidFill>
          <a:srgbClr val="F86613"/>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DD3987-6B2E-704C-B0E7-3E5F7FFAAAAC}">
      <dsp:nvSpPr>
        <dsp:cNvPr id="0" name=""/>
        <dsp:cNvSpPr/>
      </dsp:nvSpPr>
      <dsp:spPr>
        <a:xfrm>
          <a:off x="328048" y="3422131"/>
          <a:ext cx="5712764" cy="4278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Other Ancillary Services</a:t>
          </a:r>
          <a:endParaRPr lang="nl-BE" sz="2200" kern="1200" dirty="0" smtClean="0"/>
        </a:p>
      </dsp:txBody>
      <dsp:txXfrm>
        <a:off x="328048" y="3422131"/>
        <a:ext cx="5712764" cy="427857"/>
      </dsp:txXfrm>
    </dsp:sp>
    <dsp:sp modelId="{91BDB3C3-B3AA-1249-8E5B-1EC9F896352D}">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ABE7-75C6-48D3-B8C5-1E8F1D2CE8E4}">
      <dsp:nvSpPr>
        <dsp:cNvPr id="0" name=""/>
        <dsp:cNvSpPr/>
      </dsp:nvSpPr>
      <dsp:spPr>
        <a:xfrm>
          <a:off x="-5809028" y="-884761"/>
          <a:ext cx="6882091" cy="6882091"/>
        </a:xfrm>
        <a:prstGeom prst="blockArc">
          <a:avLst>
            <a:gd name="adj1" fmla="val 18900000"/>
            <a:gd name="adj2" fmla="val 2700000"/>
            <a:gd name="adj3" fmla="val 314"/>
          </a:avLst>
        </a:prstGeom>
        <a:noFill/>
        <a:ln w="25400" cap="flat" cmpd="sng" algn="ctr">
          <a:solidFill>
            <a:srgbClr val="5F9591">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1DD80C-B1B9-42A2-92DF-55A883EEB2B1}">
      <dsp:nvSpPr>
        <dsp:cNvPr id="0" name=""/>
        <dsp:cNvSpPr/>
      </dsp:nvSpPr>
      <dsp:spPr>
        <a:xfrm>
          <a:off x="534574" y="79883"/>
          <a:ext cx="7865499" cy="1565723"/>
        </a:xfrm>
        <a:prstGeom prst="rect">
          <a:avLst/>
        </a:prstGeom>
        <a:solidFill>
          <a:srgbClr val="ACC4C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45720" rIns="45720" bIns="45720" numCol="1" spcCol="1270" anchor="t" anchorCtr="0">
          <a:noAutofit/>
        </a:bodyPr>
        <a:lstStyle/>
        <a:p>
          <a:pPr lvl="0" algn="l" defTabSz="800100">
            <a:lnSpc>
              <a:spcPct val="90000"/>
            </a:lnSpc>
            <a:spcBef>
              <a:spcPct val="0"/>
            </a:spcBef>
            <a:spcAft>
              <a:spcPct val="35000"/>
            </a:spcAft>
          </a:pPr>
          <a:r>
            <a:rPr lang="en-GB" sz="1800" b="1" i="0" kern="1200" noProof="0" dirty="0" smtClean="0">
              <a:solidFill>
                <a:srgbClr val="5F9591">
                  <a:lumMod val="50000"/>
                </a:srgbClr>
              </a:solidFill>
              <a:latin typeface="Arial"/>
              <a:ea typeface="+mn-ea"/>
              <a:cs typeface="+mn-cs"/>
            </a:rPr>
            <a:t>Improve System Imbalances at</a:t>
          </a:r>
          <a:r>
            <a:rPr lang="en-GB" sz="1800" b="1" i="0" u="none" kern="1200" noProof="0" dirty="0" smtClean="0">
              <a:solidFill>
                <a:srgbClr val="5F9591">
                  <a:lumMod val="50000"/>
                </a:srgbClr>
              </a:solidFill>
              <a:latin typeface="Arial"/>
              <a:ea typeface="+mn-ea"/>
              <a:cs typeface="+mn-cs"/>
            </a:rPr>
            <a:t> the source (ARP):</a:t>
          </a:r>
          <a:endParaRPr lang="en-GB" sz="1800" b="1" i="0" u="none"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b="0" kern="1200" noProof="0" dirty="0" smtClean="0">
              <a:solidFill>
                <a:srgbClr val="5F9591">
                  <a:lumMod val="50000"/>
                </a:srgbClr>
              </a:solidFill>
              <a:latin typeface="Arial"/>
              <a:ea typeface="+mn-ea"/>
              <a:cs typeface="+mn-cs"/>
            </a:rPr>
            <a:t>Single marginal imbalance tariff since 01/01/2012</a:t>
          </a:r>
          <a:endParaRPr lang="en-GB" sz="1600" b="0"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b="0" kern="1200" noProof="0" dirty="0" smtClean="0">
              <a:solidFill>
                <a:srgbClr val="5F9591">
                  <a:lumMod val="50000"/>
                </a:srgbClr>
              </a:solidFill>
              <a:latin typeface="Arial"/>
              <a:ea typeface="+mn-ea"/>
              <a:cs typeface="+mn-cs"/>
            </a:rPr>
            <a:t>Enhance balancing publications: e.g. wind and solar forecastings</a:t>
          </a:r>
          <a:endParaRPr lang="en-GB" sz="1600" b="0"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b="0" kern="1200" noProof="0" dirty="0" smtClean="0">
              <a:solidFill>
                <a:srgbClr val="5F9591">
                  <a:lumMod val="50000"/>
                </a:srgbClr>
              </a:solidFill>
              <a:latin typeface="Arial"/>
              <a:ea typeface="+mn-ea"/>
              <a:cs typeface="+mn-cs"/>
            </a:rPr>
            <a:t>Continued market integration (NWE intraday, etc.)</a:t>
          </a:r>
          <a:endParaRPr lang="en-GB" sz="1600" b="0"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b="0" kern="1200" noProof="0" dirty="0" smtClean="0">
              <a:solidFill>
                <a:srgbClr val="5F9591">
                  <a:lumMod val="50000"/>
                </a:srgbClr>
              </a:solidFill>
              <a:latin typeface="Arial"/>
              <a:ea typeface="+mn-ea"/>
              <a:cs typeface="+mn-cs"/>
            </a:rPr>
            <a:t>Etc.</a:t>
          </a:r>
          <a:endParaRPr lang="en-GB" sz="1600" b="0" kern="1200" noProof="0" dirty="0">
            <a:solidFill>
              <a:srgbClr val="5F9591">
                <a:lumMod val="50000"/>
              </a:srgbClr>
            </a:solidFill>
            <a:latin typeface="Arial"/>
            <a:ea typeface="+mn-ea"/>
            <a:cs typeface="+mn-cs"/>
          </a:endParaRPr>
        </a:p>
      </dsp:txBody>
      <dsp:txXfrm>
        <a:off x="534574" y="79883"/>
        <a:ext cx="7865499" cy="1565723"/>
      </dsp:txXfrm>
    </dsp:sp>
    <dsp:sp modelId="{7FE9EF54-5FA3-4EEB-8F4D-43A9E8CF19A4}">
      <dsp:nvSpPr>
        <dsp:cNvPr id="0" name=""/>
        <dsp:cNvSpPr/>
      </dsp:nvSpPr>
      <dsp:spPr>
        <a:xfrm>
          <a:off x="0" y="239651"/>
          <a:ext cx="1278142" cy="1278142"/>
        </a:xfrm>
        <a:prstGeom prst="ellipse">
          <a:avLst/>
        </a:prstGeom>
        <a:solidFill>
          <a:srgbClr val="FFFFFF">
            <a:hueOff val="0"/>
            <a:satOff val="0"/>
            <a:lumOff val="0"/>
            <a:alphaOff val="0"/>
          </a:srgbClr>
        </a:solidFill>
        <a:ln w="25400" cap="flat" cmpd="sng" algn="ctr">
          <a:solidFill>
            <a:srgbClr val="ACC4CA">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FEEABDA-87DE-4A08-B830-1E785C2834DB}">
      <dsp:nvSpPr>
        <dsp:cNvPr id="0" name=""/>
        <dsp:cNvSpPr/>
      </dsp:nvSpPr>
      <dsp:spPr>
        <a:xfrm>
          <a:off x="1051752" y="1757445"/>
          <a:ext cx="7375592" cy="1597677"/>
        </a:xfrm>
        <a:prstGeom prst="rect">
          <a:avLst/>
        </a:prstGeom>
        <a:solidFill>
          <a:srgbClr val="ACC4CA">
            <a:hueOff val="-493317"/>
            <a:satOff val="36"/>
            <a:lumOff val="-1274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45720" rIns="45720" bIns="45720" numCol="1" spcCol="1270" anchor="t" anchorCtr="0">
          <a:noAutofit/>
        </a:bodyPr>
        <a:lstStyle/>
        <a:p>
          <a:pPr lvl="0" algn="l" defTabSz="800100">
            <a:lnSpc>
              <a:spcPct val="90000"/>
            </a:lnSpc>
            <a:spcBef>
              <a:spcPct val="0"/>
            </a:spcBef>
            <a:spcAft>
              <a:spcPct val="35000"/>
            </a:spcAft>
          </a:pPr>
          <a:r>
            <a:rPr lang="en-GB" sz="1800" b="1" kern="1200" noProof="0" dirty="0" smtClean="0">
              <a:solidFill>
                <a:srgbClr val="5F9591">
                  <a:lumMod val="50000"/>
                </a:srgbClr>
              </a:solidFill>
              <a:latin typeface="Arial"/>
              <a:ea typeface="+mn-ea"/>
              <a:cs typeface="+mn-cs"/>
            </a:rPr>
            <a:t>Diversify assets providing balancing services:</a:t>
          </a:r>
          <a:endParaRPr lang="en-GB" sz="1800" b="1"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In 2013 </a:t>
          </a:r>
          <a:r>
            <a:rPr lang="en-US" sz="1600" kern="1200" noProof="0" dirty="0" smtClean="0">
              <a:solidFill>
                <a:srgbClr val="5F9591">
                  <a:lumMod val="50000"/>
                </a:srgbClr>
              </a:solidFill>
              <a:latin typeface="Arial"/>
              <a:ea typeface="+mn-ea"/>
              <a:cs typeface="+mn-cs"/>
            </a:rPr>
            <a:t>–</a:t>
          </a:r>
          <a:r>
            <a:rPr lang="en-GB" sz="1600" kern="1200" noProof="0" dirty="0" smtClean="0">
              <a:solidFill>
                <a:srgbClr val="5F9591">
                  <a:lumMod val="50000"/>
                </a:srgbClr>
              </a:solidFill>
              <a:latin typeface="Arial"/>
              <a:ea typeface="+mn-ea"/>
              <a:cs typeface="+mn-cs"/>
            </a:rPr>
            <a:t> FCR/</a:t>
          </a:r>
          <a:r>
            <a:rPr lang="en-GB" sz="1600" kern="1200" noProof="0" dirty="0" err="1" smtClean="0">
              <a:solidFill>
                <a:srgbClr val="5F9591">
                  <a:lumMod val="50000"/>
                </a:srgbClr>
              </a:solidFill>
              <a:latin typeface="Arial"/>
              <a:ea typeface="+mn-ea"/>
              <a:cs typeface="+mn-cs"/>
            </a:rPr>
            <a:t>aFRR</a:t>
          </a:r>
          <a:r>
            <a:rPr lang="en-GB" sz="1600" kern="1200" noProof="0" dirty="0" smtClean="0">
              <a:solidFill>
                <a:srgbClr val="5F9591">
                  <a:lumMod val="50000"/>
                </a:srgbClr>
              </a:solidFill>
              <a:latin typeface="Arial"/>
              <a:ea typeface="+mn-ea"/>
              <a:cs typeface="+mn-cs"/>
            </a:rPr>
            <a:t> contracts revised to allow a variety of assets</a:t>
          </a:r>
          <a:endParaRPr lang="en-GB" sz="1600"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Load participating in supply of FCR (2013)</a:t>
          </a:r>
          <a:endParaRPr lang="en-GB" sz="1600"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Participation of aggregators in the supply of interruptible load (2013) </a:t>
          </a:r>
          <a:endParaRPr lang="en-GB" sz="1600"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RES, </a:t>
          </a:r>
          <a:endParaRPr lang="en-GB" sz="1600" kern="1200" noProof="0" dirty="0">
            <a:solidFill>
              <a:srgbClr val="5F9591">
                <a:lumMod val="50000"/>
              </a:srgbClr>
            </a:solidFill>
            <a:latin typeface="Arial"/>
            <a:ea typeface="+mn-ea"/>
            <a:cs typeface="+mn-cs"/>
          </a:endParaRPr>
        </a:p>
      </dsp:txBody>
      <dsp:txXfrm>
        <a:off x="1051752" y="1757445"/>
        <a:ext cx="7375592" cy="1597677"/>
      </dsp:txXfrm>
    </dsp:sp>
    <dsp:sp modelId="{11601FC0-63AD-479F-805B-5D326FB68F9D}">
      <dsp:nvSpPr>
        <dsp:cNvPr id="0" name=""/>
        <dsp:cNvSpPr/>
      </dsp:nvSpPr>
      <dsp:spPr>
        <a:xfrm>
          <a:off x="412681" y="1917213"/>
          <a:ext cx="1278142" cy="1278142"/>
        </a:xfrm>
        <a:prstGeom prst="ellipse">
          <a:avLst/>
        </a:prstGeom>
        <a:solidFill>
          <a:srgbClr val="FFFFFF">
            <a:hueOff val="0"/>
            <a:satOff val="0"/>
            <a:lumOff val="0"/>
            <a:alphaOff val="0"/>
          </a:srgbClr>
        </a:solidFill>
        <a:ln w="25400" cap="flat" cmpd="sng" algn="ctr">
          <a:solidFill>
            <a:srgbClr val="ACC4CA">
              <a:hueOff val="-493317"/>
              <a:satOff val="36"/>
              <a:lumOff val="-12745"/>
              <a:alphaOff val="0"/>
            </a:srgbClr>
          </a:solidFill>
          <a:prstDash val="solid"/>
        </a:ln>
        <a:effectLst/>
      </dsp:spPr>
      <dsp:style>
        <a:lnRef idx="2">
          <a:scrgbClr r="0" g="0" b="0"/>
        </a:lnRef>
        <a:fillRef idx="1">
          <a:scrgbClr r="0" g="0" b="0"/>
        </a:fillRef>
        <a:effectRef idx="0">
          <a:scrgbClr r="0" g="0" b="0"/>
        </a:effectRef>
        <a:fontRef idx="minor"/>
      </dsp:style>
    </dsp:sp>
    <dsp:sp modelId="{73480EEE-A102-41F7-8F30-A5FC728BF624}">
      <dsp:nvSpPr>
        <dsp:cNvPr id="0" name=""/>
        <dsp:cNvSpPr/>
      </dsp:nvSpPr>
      <dsp:spPr>
        <a:xfrm>
          <a:off x="680068" y="3474833"/>
          <a:ext cx="7747276" cy="1565723"/>
        </a:xfrm>
        <a:prstGeom prst="rect">
          <a:avLst/>
        </a:prstGeom>
        <a:solidFill>
          <a:srgbClr val="ACC4CA">
            <a:hueOff val="-986635"/>
            <a:satOff val="71"/>
            <a:lumOff val="-2549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45720" rIns="45720" bIns="45720" numCol="1" spcCol="1270" anchor="t" anchorCtr="0">
          <a:noAutofit/>
        </a:bodyPr>
        <a:lstStyle/>
        <a:p>
          <a:pPr lvl="0" algn="l" defTabSz="800100">
            <a:lnSpc>
              <a:spcPct val="90000"/>
            </a:lnSpc>
            <a:spcBef>
              <a:spcPct val="0"/>
            </a:spcBef>
            <a:spcAft>
              <a:spcPct val="35000"/>
            </a:spcAft>
          </a:pPr>
          <a:r>
            <a:rPr lang="en-GB" sz="1800" b="1" kern="1200" noProof="0" dirty="0" smtClean="0">
              <a:solidFill>
                <a:srgbClr val="5F9591">
                  <a:lumMod val="50000"/>
                </a:srgbClr>
              </a:solidFill>
              <a:latin typeface="Arial"/>
              <a:ea typeface="+mn-ea"/>
              <a:cs typeface="+mn-cs"/>
            </a:rPr>
            <a:t>Realise XB-synergies:</a:t>
          </a:r>
          <a:endParaRPr lang="en-GB" sz="1600" b="1"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Participation of BE to iGCC (imbalance netting with 6 countries incl. DE)</a:t>
          </a:r>
          <a:endParaRPr lang="en-GB" sz="1600" kern="1200" noProof="0" dirty="0">
            <a:solidFill>
              <a:srgbClr val="5F9591">
                <a:lumMod val="50000"/>
              </a:srgbClr>
            </a:solidFill>
            <a:latin typeface="Arial"/>
            <a:ea typeface="+mn-ea"/>
            <a:cs typeface="+mn-cs"/>
          </a:endParaRP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Intensive participation in the Network code drafting team</a:t>
          </a: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Study into potential BE-NL XB synergies (with Tennet NL)</a:t>
          </a: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Further investigations for iGCC evolutions</a:t>
          </a:r>
        </a:p>
        <a:p>
          <a:pPr marL="171450" lvl="1" indent="-171450" algn="l" defTabSz="711200">
            <a:lnSpc>
              <a:spcPct val="90000"/>
            </a:lnSpc>
            <a:spcBef>
              <a:spcPct val="0"/>
            </a:spcBef>
            <a:spcAft>
              <a:spcPct val="15000"/>
            </a:spcAft>
            <a:buChar char="••"/>
          </a:pPr>
          <a:r>
            <a:rPr lang="en-GB" sz="1600" kern="1200" noProof="0" dirty="0" smtClean="0">
              <a:solidFill>
                <a:srgbClr val="5F9591">
                  <a:lumMod val="50000"/>
                </a:srgbClr>
              </a:solidFill>
              <a:latin typeface="Arial"/>
              <a:ea typeface="+mn-ea"/>
              <a:cs typeface="+mn-cs"/>
            </a:rPr>
            <a:t>Etc.</a:t>
          </a:r>
        </a:p>
      </dsp:txBody>
      <dsp:txXfrm>
        <a:off x="680068" y="3474833"/>
        <a:ext cx="7747276" cy="1565723"/>
      </dsp:txXfrm>
    </dsp:sp>
    <dsp:sp modelId="{EAF797BB-FDA7-4DE2-80C1-A8EA514EDEEE}">
      <dsp:nvSpPr>
        <dsp:cNvPr id="0" name=""/>
        <dsp:cNvSpPr/>
      </dsp:nvSpPr>
      <dsp:spPr>
        <a:xfrm>
          <a:off x="40997" y="3618407"/>
          <a:ext cx="1278142" cy="1278142"/>
        </a:xfrm>
        <a:prstGeom prst="ellipse">
          <a:avLst/>
        </a:prstGeom>
        <a:solidFill>
          <a:srgbClr val="FFFFFF">
            <a:hueOff val="0"/>
            <a:satOff val="0"/>
            <a:lumOff val="0"/>
            <a:alphaOff val="0"/>
          </a:srgbClr>
        </a:solidFill>
        <a:ln w="25400" cap="flat" cmpd="sng" algn="ctr">
          <a:solidFill>
            <a:srgbClr val="ACC4CA">
              <a:hueOff val="-986635"/>
              <a:satOff val="71"/>
              <a:lumOff val="-2549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938" cy="494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6147" name="Rectangle 3"/>
          <p:cNvSpPr>
            <a:spLocks noGrp="1" noChangeArrowheads="1"/>
          </p:cNvSpPr>
          <p:nvPr>
            <p:ph type="dt" sz="quarter" idx="1"/>
          </p:nvPr>
        </p:nvSpPr>
        <p:spPr bwMode="auto">
          <a:xfrm>
            <a:off x="3779150" y="0"/>
            <a:ext cx="2889938" cy="494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6148" name="Rectangle 4"/>
          <p:cNvSpPr>
            <a:spLocks noGrp="1" noChangeArrowheads="1"/>
          </p:cNvSpPr>
          <p:nvPr>
            <p:ph type="ftr" sz="quarter" idx="2"/>
          </p:nvPr>
        </p:nvSpPr>
        <p:spPr bwMode="auto">
          <a:xfrm>
            <a:off x="0" y="9391095"/>
            <a:ext cx="2889938" cy="4942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6149" name="Rectangle 5"/>
          <p:cNvSpPr>
            <a:spLocks noGrp="1" noChangeArrowheads="1"/>
          </p:cNvSpPr>
          <p:nvPr>
            <p:ph type="sldNum" sz="quarter" idx="3"/>
          </p:nvPr>
        </p:nvSpPr>
        <p:spPr bwMode="auto">
          <a:xfrm>
            <a:off x="3779150" y="9391095"/>
            <a:ext cx="2889938" cy="4942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55AAD0A-36D7-AE4F-90C2-FBD712BA7439}" type="slidenum">
              <a:rPr lang="nl-NL"/>
              <a:pPr>
                <a:defRPr/>
              </a:pPr>
              <a:t>‹#›</a:t>
            </a:fld>
            <a:endParaRPr lang="nl-NL"/>
          </a:p>
        </p:txBody>
      </p:sp>
    </p:spTree>
    <p:extLst>
      <p:ext uri="{BB962C8B-B14F-4D97-AF65-F5344CB8AC3E}">
        <p14:creationId xmlns:p14="http://schemas.microsoft.com/office/powerpoint/2010/main" val="3237358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889938" cy="494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8195" name="Rectangle 1027"/>
          <p:cNvSpPr>
            <a:spLocks noGrp="1" noChangeArrowheads="1"/>
          </p:cNvSpPr>
          <p:nvPr>
            <p:ph type="dt" idx="1"/>
          </p:nvPr>
        </p:nvSpPr>
        <p:spPr bwMode="auto">
          <a:xfrm>
            <a:off x="3779150" y="0"/>
            <a:ext cx="2889938" cy="494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11268" name="Rectangle 1028"/>
          <p:cNvSpPr>
            <a:spLocks noGrp="1" noRot="1" noChangeAspect="1" noChangeArrowheads="1" noTextEdit="1"/>
          </p:cNvSpPr>
          <p:nvPr>
            <p:ph type="sldImg" idx="2"/>
          </p:nvPr>
        </p:nvSpPr>
        <p:spPr bwMode="auto">
          <a:xfrm>
            <a:off x="863600" y="741363"/>
            <a:ext cx="4941888" cy="3706812"/>
          </a:xfrm>
          <a:prstGeom prst="rect">
            <a:avLst/>
          </a:prstGeom>
          <a:noFill/>
          <a:ln w="9525">
            <a:solidFill>
              <a:srgbClr val="000000"/>
            </a:solidFill>
            <a:miter lim="800000"/>
            <a:headEnd/>
            <a:tailEnd/>
          </a:ln>
        </p:spPr>
      </p:sp>
      <p:sp>
        <p:nvSpPr>
          <p:cNvPr id="8197" name="Rectangle 1029"/>
          <p:cNvSpPr>
            <a:spLocks noGrp="1" noChangeArrowheads="1"/>
          </p:cNvSpPr>
          <p:nvPr>
            <p:ph type="body" sz="quarter" idx="3"/>
          </p:nvPr>
        </p:nvSpPr>
        <p:spPr bwMode="auto">
          <a:xfrm>
            <a:off x="889212" y="4695548"/>
            <a:ext cx="4890665" cy="4448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8198" name="Rectangle 1030"/>
          <p:cNvSpPr>
            <a:spLocks noGrp="1" noChangeArrowheads="1"/>
          </p:cNvSpPr>
          <p:nvPr>
            <p:ph type="ftr" sz="quarter" idx="4"/>
          </p:nvPr>
        </p:nvSpPr>
        <p:spPr bwMode="auto">
          <a:xfrm>
            <a:off x="0" y="9391095"/>
            <a:ext cx="2889938" cy="4942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8199" name="Rectangle 1031"/>
          <p:cNvSpPr>
            <a:spLocks noGrp="1" noChangeArrowheads="1"/>
          </p:cNvSpPr>
          <p:nvPr>
            <p:ph type="sldNum" sz="quarter" idx="5"/>
          </p:nvPr>
        </p:nvSpPr>
        <p:spPr bwMode="auto">
          <a:xfrm>
            <a:off x="3779150" y="9391095"/>
            <a:ext cx="2889938" cy="4942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41F4907-43EB-D44E-A2BA-9C3693B45A19}" type="slidenum">
              <a:rPr lang="nl-NL"/>
              <a:pPr>
                <a:defRPr/>
              </a:pPr>
              <a:t>‹#›</a:t>
            </a:fld>
            <a:endParaRPr lang="nl-NL"/>
          </a:p>
        </p:txBody>
      </p:sp>
    </p:spTree>
    <p:extLst>
      <p:ext uri="{BB962C8B-B14F-4D97-AF65-F5344CB8AC3E}">
        <p14:creationId xmlns:p14="http://schemas.microsoft.com/office/powerpoint/2010/main" val="2073449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3600" y="741363"/>
            <a:ext cx="4941888" cy="3706812"/>
          </a:xfrm>
        </p:spPr>
      </p:sp>
      <p:sp>
        <p:nvSpPr>
          <p:cNvPr id="4" name="Slide Number Placeholder 3"/>
          <p:cNvSpPr>
            <a:spLocks noGrp="1"/>
          </p:cNvSpPr>
          <p:nvPr>
            <p:ph type="sldNum" sz="quarter" idx="10"/>
          </p:nvPr>
        </p:nvSpPr>
        <p:spPr/>
        <p:txBody>
          <a:bodyPr/>
          <a:lstStyle/>
          <a:p>
            <a:pPr>
              <a:defRPr/>
            </a:pPr>
            <a:fld id="{3BDDFEF3-75F9-42AB-8CBF-3AD0B731E489}" type="slidenum">
              <a:rPr lang="nl-NL" altLang="nl-NL" smtClean="0"/>
              <a:pPr>
                <a:defRPr/>
              </a:pPr>
              <a:t>4</a:t>
            </a:fld>
            <a:endParaRPr lang="nl-NL" altLang="nl-NL"/>
          </a:p>
        </p:txBody>
      </p:sp>
      <p:sp>
        <p:nvSpPr>
          <p:cNvPr id="3" name="Notes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82807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pPr>
                <a:defRPr/>
              </a:pPr>
              <a:t>20</a:t>
            </a:fld>
            <a:endParaRPr lang="nl-NL"/>
          </a:p>
        </p:txBody>
      </p:sp>
    </p:spTree>
    <p:extLst>
      <p:ext uri="{BB962C8B-B14F-4D97-AF65-F5344CB8AC3E}">
        <p14:creationId xmlns:p14="http://schemas.microsoft.com/office/powerpoint/2010/main" val="559873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solidFill>
                  <a:prstClr val="black"/>
                </a:solidFill>
              </a:rPr>
              <a:pPr>
                <a:defRPr/>
              </a:pPr>
              <a:t>21</a:t>
            </a:fld>
            <a:endParaRPr lang="nl-NL">
              <a:solidFill>
                <a:prstClr val="black"/>
              </a:solidFill>
            </a:endParaRPr>
          </a:p>
        </p:txBody>
      </p:sp>
    </p:spTree>
    <p:extLst>
      <p:ext uri="{BB962C8B-B14F-4D97-AF65-F5344CB8AC3E}">
        <p14:creationId xmlns:p14="http://schemas.microsoft.com/office/powerpoint/2010/main" val="372537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solidFill>
                  <a:prstClr val="black"/>
                </a:solidFill>
              </a:rPr>
              <a:pPr>
                <a:defRPr/>
              </a:pPr>
              <a:t>22</a:t>
            </a:fld>
            <a:endParaRPr lang="nl-NL">
              <a:solidFill>
                <a:prstClr val="black"/>
              </a:solidFill>
            </a:endParaRPr>
          </a:p>
        </p:txBody>
      </p:sp>
    </p:spTree>
    <p:extLst>
      <p:ext uri="{BB962C8B-B14F-4D97-AF65-F5344CB8AC3E}">
        <p14:creationId xmlns:p14="http://schemas.microsoft.com/office/powerpoint/2010/main" val="1322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pPr>
                <a:defRPr/>
              </a:pPr>
              <a:t>31</a:t>
            </a:fld>
            <a:endParaRPr lang="nl-NL"/>
          </a:p>
        </p:txBody>
      </p:sp>
    </p:spTree>
    <p:extLst>
      <p:ext uri="{BB962C8B-B14F-4D97-AF65-F5344CB8AC3E}">
        <p14:creationId xmlns:p14="http://schemas.microsoft.com/office/powerpoint/2010/main" val="289752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pPr>
                <a:defRPr/>
              </a:pPr>
              <a:t>33</a:t>
            </a:fld>
            <a:endParaRPr lang="nl-NL"/>
          </a:p>
        </p:txBody>
      </p:sp>
    </p:spTree>
    <p:extLst>
      <p:ext uri="{BB962C8B-B14F-4D97-AF65-F5344CB8AC3E}">
        <p14:creationId xmlns:p14="http://schemas.microsoft.com/office/powerpoint/2010/main" val="179110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34</a:t>
            </a:fld>
            <a:endParaRPr lang="nl-NL"/>
          </a:p>
        </p:txBody>
      </p:sp>
    </p:spTree>
    <p:extLst>
      <p:ext uri="{BB962C8B-B14F-4D97-AF65-F5344CB8AC3E}">
        <p14:creationId xmlns:p14="http://schemas.microsoft.com/office/powerpoint/2010/main" val="29816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pPr>
                <a:defRPr/>
              </a:pPr>
              <a:t>35</a:t>
            </a:fld>
            <a:endParaRPr lang="nl-NL"/>
          </a:p>
        </p:txBody>
      </p:sp>
    </p:spTree>
    <p:extLst>
      <p:ext uri="{BB962C8B-B14F-4D97-AF65-F5344CB8AC3E}">
        <p14:creationId xmlns:p14="http://schemas.microsoft.com/office/powerpoint/2010/main" val="112827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pPr>
                <a:defRPr/>
              </a:pPr>
              <a:t>36</a:t>
            </a:fld>
            <a:endParaRPr lang="nl-NL"/>
          </a:p>
        </p:txBody>
      </p:sp>
    </p:spTree>
    <p:extLst>
      <p:ext uri="{BB962C8B-B14F-4D97-AF65-F5344CB8AC3E}">
        <p14:creationId xmlns:p14="http://schemas.microsoft.com/office/powerpoint/2010/main" val="292035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B2B4C13-9843-7048-9D45-6E884144C22C}"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237538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pPr>
                <a:defRPr/>
              </a:pPr>
              <a:t>39</a:t>
            </a:fld>
            <a:endParaRPr lang="nl-NL"/>
          </a:p>
        </p:txBody>
      </p:sp>
    </p:spTree>
    <p:extLst>
      <p:ext uri="{BB962C8B-B14F-4D97-AF65-F5344CB8AC3E}">
        <p14:creationId xmlns:p14="http://schemas.microsoft.com/office/powerpoint/2010/main" val="17891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xfrm>
            <a:off x="863600" y="741363"/>
            <a:ext cx="4941888" cy="3706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p>
            <a:pPr eaLnBrk="1" hangingPunct="1"/>
            <a:r>
              <a:rPr lang="en-GB" sz="1000" dirty="0" smtClean="0">
                <a:latin typeface="Arial" charset="0"/>
              </a:rPr>
              <a:t>De </a:t>
            </a:r>
            <a:r>
              <a:rPr lang="en-GB" sz="1000" dirty="0" err="1" smtClean="0">
                <a:latin typeface="Arial" charset="0"/>
              </a:rPr>
              <a:t>Elia</a:t>
            </a:r>
            <a:r>
              <a:rPr lang="en-GB" sz="1000" dirty="0" smtClean="0">
                <a:latin typeface="Arial" charset="0"/>
              </a:rPr>
              <a:t> </a:t>
            </a:r>
            <a:r>
              <a:rPr lang="en-GB" sz="1000" dirty="0" err="1" smtClean="0">
                <a:latin typeface="Arial" charset="0"/>
              </a:rPr>
              <a:t>Groep</a:t>
            </a:r>
            <a:r>
              <a:rPr lang="en-GB" sz="1000" dirty="0" smtClean="0">
                <a:latin typeface="Arial" charset="0"/>
              </a:rPr>
              <a:t> </a:t>
            </a:r>
            <a:r>
              <a:rPr lang="en-GB" sz="1000" dirty="0" err="1" smtClean="0">
                <a:latin typeface="Arial" charset="0"/>
              </a:rPr>
              <a:t>beheert</a:t>
            </a:r>
            <a:r>
              <a:rPr lang="en-GB" sz="1000" dirty="0" smtClean="0">
                <a:latin typeface="Arial" charset="0"/>
              </a:rPr>
              <a:t> </a:t>
            </a:r>
            <a:r>
              <a:rPr lang="en-GB" sz="1000" dirty="0" err="1" smtClean="0">
                <a:latin typeface="Arial" charset="0"/>
              </a:rPr>
              <a:t>zo</a:t>
            </a:r>
            <a:r>
              <a:rPr lang="en-GB" sz="1000" dirty="0" smtClean="0">
                <a:latin typeface="Arial" charset="0"/>
              </a:rPr>
              <a:t> </a:t>
            </a:r>
            <a:r>
              <a:rPr lang="en-GB" sz="1000" dirty="0" err="1" smtClean="0">
                <a:latin typeface="Arial" charset="0"/>
              </a:rPr>
              <a:t>een</a:t>
            </a:r>
            <a:r>
              <a:rPr lang="en-GB" sz="1000" dirty="0" smtClean="0">
                <a:latin typeface="Arial" charset="0"/>
              </a:rPr>
              <a:t> net van in </a:t>
            </a:r>
            <a:r>
              <a:rPr lang="en-GB" sz="1000" dirty="0" err="1" smtClean="0">
                <a:latin typeface="Arial" charset="0"/>
              </a:rPr>
              <a:t>totaal</a:t>
            </a:r>
            <a:r>
              <a:rPr lang="en-GB" sz="1000" dirty="0" smtClean="0">
                <a:latin typeface="Arial" charset="0"/>
              </a:rPr>
              <a:t> </a:t>
            </a:r>
            <a:r>
              <a:rPr lang="en-GB" sz="1000" dirty="0" err="1" smtClean="0">
                <a:latin typeface="Arial" charset="0"/>
              </a:rPr>
              <a:t>meer</a:t>
            </a:r>
            <a:r>
              <a:rPr lang="en-GB" sz="1000" dirty="0" smtClean="0">
                <a:latin typeface="Arial" charset="0"/>
              </a:rPr>
              <a:t> </a:t>
            </a:r>
            <a:r>
              <a:rPr lang="en-GB" sz="1000" dirty="0" err="1" smtClean="0">
                <a:latin typeface="Arial" charset="0"/>
              </a:rPr>
              <a:t>dan</a:t>
            </a:r>
            <a:r>
              <a:rPr lang="en-GB" sz="1000" dirty="0" smtClean="0">
                <a:latin typeface="Arial" charset="0"/>
              </a:rPr>
              <a:t> 18 000 km </a:t>
            </a:r>
            <a:r>
              <a:rPr lang="en-GB" sz="1000" dirty="0" err="1" smtClean="0">
                <a:latin typeface="Arial" charset="0"/>
              </a:rPr>
              <a:t>lang</a:t>
            </a:r>
            <a:r>
              <a:rPr lang="en-GB" sz="1000" dirty="0" smtClean="0">
                <a:latin typeface="Arial" charset="0"/>
              </a:rPr>
              <a:t> in </a:t>
            </a:r>
            <a:r>
              <a:rPr lang="en-GB" sz="1000" dirty="0" err="1" smtClean="0">
                <a:latin typeface="Arial" charset="0"/>
              </a:rPr>
              <a:t>een</a:t>
            </a:r>
            <a:r>
              <a:rPr lang="en-GB" sz="1000" dirty="0" smtClean="0">
                <a:latin typeface="Arial" charset="0"/>
              </a:rPr>
              <a:t> </a:t>
            </a:r>
            <a:r>
              <a:rPr lang="en-GB" sz="1000" dirty="0" err="1" smtClean="0">
                <a:latin typeface="Arial" charset="0"/>
              </a:rPr>
              <a:t>gebied</a:t>
            </a:r>
            <a:r>
              <a:rPr lang="en-GB" sz="1000" dirty="0" smtClean="0">
                <a:latin typeface="Arial" charset="0"/>
              </a:rPr>
              <a:t> van </a:t>
            </a:r>
            <a:r>
              <a:rPr lang="en-GB" sz="1000" dirty="0" err="1" smtClean="0">
                <a:latin typeface="Arial" charset="0"/>
              </a:rPr>
              <a:t>zo’n</a:t>
            </a:r>
            <a:r>
              <a:rPr lang="en-GB" sz="1000" dirty="0" smtClean="0">
                <a:latin typeface="Arial" charset="0"/>
              </a:rPr>
              <a:t> 143 000 km² en </a:t>
            </a:r>
            <a:r>
              <a:rPr lang="en-GB" sz="1000" dirty="0" err="1" smtClean="0">
                <a:latin typeface="Arial" charset="0"/>
              </a:rPr>
              <a:t>zorgt</a:t>
            </a:r>
            <a:r>
              <a:rPr lang="en-GB" sz="1000" dirty="0" smtClean="0">
                <a:latin typeface="Arial" charset="0"/>
              </a:rPr>
              <a:t> </a:t>
            </a:r>
            <a:r>
              <a:rPr lang="en-GB" sz="1000" dirty="0" err="1" smtClean="0">
                <a:latin typeface="Arial" charset="0"/>
              </a:rPr>
              <a:t>voor</a:t>
            </a:r>
            <a:r>
              <a:rPr lang="en-GB" sz="1000" dirty="0" smtClean="0">
                <a:latin typeface="Arial" charset="0"/>
              </a:rPr>
              <a:t> </a:t>
            </a:r>
            <a:r>
              <a:rPr lang="en-GB" sz="1000" dirty="0" err="1" smtClean="0">
                <a:latin typeface="Arial" charset="0"/>
              </a:rPr>
              <a:t>een</a:t>
            </a:r>
            <a:r>
              <a:rPr lang="en-GB" sz="1000" dirty="0" smtClean="0">
                <a:latin typeface="Arial" charset="0"/>
              </a:rPr>
              <a:t> </a:t>
            </a:r>
            <a:r>
              <a:rPr lang="en-GB" sz="1000" dirty="0" err="1" smtClean="0">
                <a:latin typeface="Arial" charset="0"/>
              </a:rPr>
              <a:t>betrouwbare</a:t>
            </a:r>
            <a:r>
              <a:rPr lang="en-GB" sz="1000" dirty="0" smtClean="0">
                <a:latin typeface="Arial" charset="0"/>
              </a:rPr>
              <a:t> en </a:t>
            </a:r>
            <a:r>
              <a:rPr lang="en-GB" sz="1000" dirty="0" err="1" smtClean="0">
                <a:latin typeface="Arial" charset="0"/>
              </a:rPr>
              <a:t>kwaliteitsvolle</a:t>
            </a:r>
            <a:r>
              <a:rPr lang="en-GB" sz="1000" dirty="0" smtClean="0">
                <a:latin typeface="Arial" charset="0"/>
              </a:rPr>
              <a:t> </a:t>
            </a:r>
            <a:r>
              <a:rPr lang="en-GB" sz="1000" dirty="0" err="1" smtClean="0">
                <a:latin typeface="Arial" charset="0"/>
              </a:rPr>
              <a:t>elektriciteitsvoorziening</a:t>
            </a:r>
            <a:r>
              <a:rPr lang="en-GB" sz="1000" dirty="0" smtClean="0">
                <a:latin typeface="Arial" charset="0"/>
              </a:rPr>
              <a:t> </a:t>
            </a:r>
            <a:r>
              <a:rPr lang="en-GB" sz="1000" dirty="0" err="1" smtClean="0">
                <a:latin typeface="Arial" charset="0"/>
              </a:rPr>
              <a:t>voor</a:t>
            </a:r>
            <a:r>
              <a:rPr lang="en-GB" sz="1000" dirty="0" smtClean="0">
                <a:latin typeface="Arial" charset="0"/>
              </a:rPr>
              <a:t> </a:t>
            </a:r>
            <a:r>
              <a:rPr lang="en-GB" sz="1000" dirty="0" err="1" smtClean="0">
                <a:latin typeface="Arial" charset="0"/>
              </a:rPr>
              <a:t>zo’n</a:t>
            </a:r>
            <a:r>
              <a:rPr lang="en-GB" sz="1000" dirty="0" smtClean="0">
                <a:latin typeface="Arial" charset="0"/>
              </a:rPr>
              <a:t> 29 </a:t>
            </a:r>
            <a:r>
              <a:rPr lang="en-GB" sz="1000" dirty="0" err="1" smtClean="0">
                <a:latin typeface="Arial" charset="0"/>
              </a:rPr>
              <a:t>miljoen</a:t>
            </a:r>
            <a:r>
              <a:rPr lang="en-GB" sz="1000" dirty="0" smtClean="0">
                <a:latin typeface="Arial" charset="0"/>
              </a:rPr>
              <a:t> </a:t>
            </a:r>
            <a:r>
              <a:rPr lang="en-GB" sz="1000" dirty="0" err="1" smtClean="0">
                <a:latin typeface="Arial" charset="0"/>
              </a:rPr>
              <a:t>Europeanen</a:t>
            </a:r>
            <a:r>
              <a:rPr lang="en-GB" sz="1000" dirty="0" smtClean="0">
                <a:latin typeface="Arial" charset="0"/>
              </a:rPr>
              <a:t>.  De </a:t>
            </a:r>
            <a:r>
              <a:rPr lang="en-GB" sz="1000" dirty="0" err="1" smtClean="0">
                <a:latin typeface="Arial" charset="0"/>
              </a:rPr>
              <a:t>onderneming</a:t>
            </a:r>
            <a:r>
              <a:rPr lang="en-GB" sz="1000" dirty="0" smtClean="0">
                <a:latin typeface="Arial" charset="0"/>
              </a:rPr>
              <a:t> </a:t>
            </a:r>
            <a:r>
              <a:rPr lang="en-GB" sz="1000" dirty="0" err="1" smtClean="0">
                <a:latin typeface="Arial" charset="0"/>
              </a:rPr>
              <a:t>telt</a:t>
            </a:r>
            <a:r>
              <a:rPr lang="en-GB" sz="1000" dirty="0" smtClean="0">
                <a:latin typeface="Arial" charset="0"/>
              </a:rPr>
              <a:t> </a:t>
            </a:r>
            <a:r>
              <a:rPr lang="en-GB" sz="1000" dirty="0" err="1" smtClean="0">
                <a:latin typeface="Arial" charset="0"/>
              </a:rPr>
              <a:t>zo’n</a:t>
            </a:r>
            <a:r>
              <a:rPr lang="en-GB" sz="1000" dirty="0" smtClean="0">
                <a:latin typeface="Arial" charset="0"/>
              </a:rPr>
              <a:t> 1800 </a:t>
            </a:r>
            <a:r>
              <a:rPr lang="en-GB" sz="1000" dirty="0" err="1" smtClean="0">
                <a:latin typeface="Arial" charset="0"/>
              </a:rPr>
              <a:t>medewerkers</a:t>
            </a:r>
            <a:r>
              <a:rPr lang="en-GB" sz="1000" dirty="0" smtClean="0">
                <a:latin typeface="Arial" charset="0"/>
              </a:rPr>
              <a:t>, </a:t>
            </a:r>
            <a:r>
              <a:rPr lang="en-GB" sz="1000" dirty="0" err="1" smtClean="0">
                <a:latin typeface="Arial" charset="0"/>
              </a:rPr>
              <a:t>waarvan</a:t>
            </a:r>
            <a:r>
              <a:rPr lang="en-GB" sz="1000" dirty="0" smtClean="0">
                <a:latin typeface="Arial" charset="0"/>
              </a:rPr>
              <a:t> </a:t>
            </a:r>
            <a:r>
              <a:rPr lang="en-GB" sz="1000" dirty="0" err="1" smtClean="0">
                <a:latin typeface="Arial" charset="0"/>
              </a:rPr>
              <a:t>ongeveer</a:t>
            </a:r>
            <a:r>
              <a:rPr lang="en-GB" sz="1000" dirty="0" smtClean="0">
                <a:latin typeface="Arial" charset="0"/>
              </a:rPr>
              <a:t> twee </a:t>
            </a:r>
            <a:r>
              <a:rPr lang="en-GB" sz="1000" dirty="0" err="1" smtClean="0">
                <a:latin typeface="Arial" charset="0"/>
              </a:rPr>
              <a:t>derden</a:t>
            </a:r>
            <a:r>
              <a:rPr lang="en-GB" sz="1000" dirty="0" smtClean="0">
                <a:latin typeface="Arial" charset="0"/>
              </a:rPr>
              <a:t> in </a:t>
            </a:r>
            <a:r>
              <a:rPr lang="en-GB" sz="1000" dirty="0" err="1" smtClean="0">
                <a:latin typeface="Arial" charset="0"/>
              </a:rPr>
              <a:t>België</a:t>
            </a:r>
            <a:r>
              <a:rPr lang="en-GB" sz="1000" dirty="0" smtClean="0">
                <a:latin typeface="Arial" charset="0"/>
              </a:rPr>
              <a:t> en </a:t>
            </a:r>
            <a:r>
              <a:rPr lang="en-GB" sz="1000" dirty="0" err="1" smtClean="0">
                <a:latin typeface="Arial" charset="0"/>
              </a:rPr>
              <a:t>één</a:t>
            </a:r>
            <a:r>
              <a:rPr lang="en-GB" sz="1000" dirty="0" smtClean="0">
                <a:latin typeface="Arial" charset="0"/>
              </a:rPr>
              <a:t> </a:t>
            </a:r>
            <a:r>
              <a:rPr lang="en-GB" sz="1000" dirty="0" err="1" smtClean="0">
                <a:latin typeface="Arial" charset="0"/>
              </a:rPr>
              <a:t>derde</a:t>
            </a:r>
            <a:r>
              <a:rPr lang="en-GB" sz="1000" dirty="0" smtClean="0">
                <a:latin typeface="Arial" charset="0"/>
              </a:rPr>
              <a:t> in </a:t>
            </a:r>
            <a:r>
              <a:rPr lang="en-GB" sz="1000" dirty="0" err="1" smtClean="0">
                <a:latin typeface="Arial" charset="0"/>
              </a:rPr>
              <a:t>Duitsland</a:t>
            </a:r>
            <a:r>
              <a:rPr lang="en-GB" sz="1000" dirty="0" smtClean="0">
                <a:latin typeface="Arial" charset="0"/>
              </a:rPr>
              <a:t>. </a:t>
            </a:r>
            <a:r>
              <a:rPr lang="en-GB" sz="1000" dirty="0" err="1" smtClean="0">
                <a:latin typeface="Arial" charset="0"/>
              </a:rPr>
              <a:t>Naast</a:t>
            </a:r>
            <a:r>
              <a:rPr lang="en-GB" sz="1000" dirty="0" smtClean="0">
                <a:latin typeface="Arial" charset="0"/>
              </a:rPr>
              <a:t> de </a:t>
            </a:r>
            <a:r>
              <a:rPr lang="en-GB" sz="1000" dirty="0" err="1" smtClean="0">
                <a:latin typeface="Arial" charset="0"/>
              </a:rPr>
              <a:t>gereguleerde</a:t>
            </a:r>
            <a:r>
              <a:rPr lang="en-GB" sz="1000" dirty="0" smtClean="0">
                <a:latin typeface="Arial" charset="0"/>
              </a:rPr>
              <a:t> </a:t>
            </a:r>
            <a:r>
              <a:rPr lang="en-GB" sz="1000" dirty="0" err="1" smtClean="0">
                <a:latin typeface="Arial" charset="0"/>
              </a:rPr>
              <a:t>kernactiviteiten</a:t>
            </a:r>
            <a:r>
              <a:rPr lang="en-GB" sz="1000" dirty="0" smtClean="0">
                <a:latin typeface="Arial" charset="0"/>
              </a:rPr>
              <a:t> </a:t>
            </a:r>
            <a:r>
              <a:rPr lang="en-GB" sz="1000" dirty="0" err="1" smtClean="0">
                <a:latin typeface="Arial" charset="0"/>
              </a:rPr>
              <a:t>als</a:t>
            </a:r>
            <a:r>
              <a:rPr lang="en-GB" sz="1000" dirty="0" smtClean="0">
                <a:latin typeface="Arial" charset="0"/>
              </a:rPr>
              <a:t> </a:t>
            </a:r>
            <a:r>
              <a:rPr lang="en-GB" sz="1000" dirty="0" err="1" smtClean="0">
                <a:latin typeface="Arial" charset="0"/>
              </a:rPr>
              <a:t>transmissienetbeheerder</a:t>
            </a:r>
            <a:r>
              <a:rPr lang="en-GB" sz="1000" dirty="0" smtClean="0">
                <a:latin typeface="Arial" charset="0"/>
              </a:rPr>
              <a:t> </a:t>
            </a:r>
            <a:r>
              <a:rPr lang="en-GB" sz="1000" dirty="0" err="1" smtClean="0">
                <a:latin typeface="Arial" charset="0"/>
              </a:rPr>
              <a:t>ontwikkelt</a:t>
            </a:r>
            <a:r>
              <a:rPr lang="en-GB" sz="1000" dirty="0" smtClean="0">
                <a:latin typeface="Arial" charset="0"/>
              </a:rPr>
              <a:t> de </a:t>
            </a:r>
            <a:r>
              <a:rPr lang="en-GB" sz="1000" dirty="0" err="1" smtClean="0">
                <a:latin typeface="Arial" charset="0"/>
              </a:rPr>
              <a:t>Elia</a:t>
            </a:r>
            <a:r>
              <a:rPr lang="en-GB" sz="1000" dirty="0" smtClean="0">
                <a:latin typeface="Arial" charset="0"/>
              </a:rPr>
              <a:t> </a:t>
            </a:r>
            <a:r>
              <a:rPr lang="en-GB" sz="1000" dirty="0" err="1" smtClean="0">
                <a:latin typeface="Arial" charset="0"/>
              </a:rPr>
              <a:t>groep</a:t>
            </a:r>
            <a:r>
              <a:rPr lang="en-GB" sz="1000" dirty="0" smtClean="0">
                <a:latin typeface="Arial" charset="0"/>
              </a:rPr>
              <a:t> </a:t>
            </a:r>
            <a:r>
              <a:rPr lang="en-GB" sz="1000" dirty="0" err="1" smtClean="0">
                <a:latin typeface="Arial" charset="0"/>
              </a:rPr>
              <a:t>ook</a:t>
            </a:r>
            <a:r>
              <a:rPr lang="en-GB" sz="1000" dirty="0" smtClean="0">
                <a:latin typeface="Arial" charset="0"/>
              </a:rPr>
              <a:t> </a:t>
            </a:r>
            <a:r>
              <a:rPr lang="en-GB" sz="1000" dirty="0" err="1" smtClean="0">
                <a:latin typeface="Arial" charset="0"/>
              </a:rPr>
              <a:t>andere</a:t>
            </a:r>
            <a:r>
              <a:rPr lang="en-GB" sz="1000" dirty="0" smtClean="0">
                <a:latin typeface="Arial" charset="0"/>
              </a:rPr>
              <a:t> </a:t>
            </a:r>
            <a:r>
              <a:rPr lang="en-GB" sz="1000" dirty="0" err="1" smtClean="0">
                <a:latin typeface="Arial" charset="0"/>
              </a:rPr>
              <a:t>activiteiten</a:t>
            </a:r>
            <a:r>
              <a:rPr lang="en-GB" sz="1000" dirty="0" smtClean="0">
                <a:latin typeface="Arial" charset="0"/>
              </a:rPr>
              <a:t> </a:t>
            </a:r>
            <a:r>
              <a:rPr lang="en-GB" sz="1000" dirty="0" err="1" smtClean="0">
                <a:latin typeface="Arial" charset="0"/>
              </a:rPr>
              <a:t>vanuit</a:t>
            </a:r>
            <a:r>
              <a:rPr lang="en-GB" sz="1000" dirty="0" smtClean="0">
                <a:latin typeface="Arial" charset="0"/>
              </a:rPr>
              <a:t> </a:t>
            </a:r>
            <a:r>
              <a:rPr lang="en-GB" sz="1000" dirty="0" err="1" smtClean="0">
                <a:latin typeface="Arial" charset="0"/>
              </a:rPr>
              <a:t>een</a:t>
            </a:r>
            <a:r>
              <a:rPr lang="en-GB" sz="1000" dirty="0" smtClean="0">
                <a:latin typeface="Arial" charset="0"/>
              </a:rPr>
              <a:t> </a:t>
            </a:r>
            <a:r>
              <a:rPr lang="en-GB" sz="1000" dirty="0" err="1" smtClean="0">
                <a:latin typeface="Arial" charset="0"/>
              </a:rPr>
              <a:t>strategie</a:t>
            </a:r>
            <a:r>
              <a:rPr lang="en-GB" sz="1000" dirty="0" smtClean="0">
                <a:latin typeface="Arial" charset="0"/>
              </a:rPr>
              <a:t> </a:t>
            </a:r>
            <a:r>
              <a:rPr lang="en-GB" sz="1000" dirty="0" err="1" smtClean="0">
                <a:latin typeface="Arial" charset="0"/>
              </a:rPr>
              <a:t>om</a:t>
            </a:r>
            <a:r>
              <a:rPr lang="en-GB" sz="1000" dirty="0" smtClean="0">
                <a:latin typeface="Arial" charset="0"/>
              </a:rPr>
              <a:t> </a:t>
            </a:r>
            <a:r>
              <a:rPr lang="en-GB" sz="1000" dirty="0" err="1" smtClean="0">
                <a:latin typeface="Arial" charset="0"/>
              </a:rPr>
              <a:t>meerwaarde</a:t>
            </a:r>
            <a:r>
              <a:rPr lang="en-GB" sz="1000" dirty="0" smtClean="0">
                <a:latin typeface="Arial" charset="0"/>
              </a:rPr>
              <a:t> </a:t>
            </a:r>
            <a:r>
              <a:rPr lang="en-GB" sz="1000" dirty="0" err="1" smtClean="0">
                <a:latin typeface="Arial" charset="0"/>
              </a:rPr>
              <a:t>te</a:t>
            </a:r>
            <a:r>
              <a:rPr lang="en-GB" sz="1000" dirty="0" smtClean="0">
                <a:latin typeface="Arial" charset="0"/>
              </a:rPr>
              <a:t> </a:t>
            </a:r>
            <a:r>
              <a:rPr lang="en-GB" sz="1000" dirty="0" err="1" smtClean="0">
                <a:latin typeface="Arial" charset="0"/>
              </a:rPr>
              <a:t>creëren</a:t>
            </a:r>
            <a:r>
              <a:rPr lang="en-GB" sz="1000" dirty="0" smtClean="0">
                <a:latin typeface="Arial" charset="0"/>
              </a:rPr>
              <a:t> door </a:t>
            </a:r>
            <a:r>
              <a:rPr lang="en-GB" sz="1000" dirty="0" err="1" smtClean="0">
                <a:latin typeface="Arial" charset="0"/>
              </a:rPr>
              <a:t>te</a:t>
            </a:r>
            <a:r>
              <a:rPr lang="en-GB" sz="1000" dirty="0" smtClean="0">
                <a:latin typeface="Arial" charset="0"/>
              </a:rPr>
              <a:t> </a:t>
            </a:r>
            <a:r>
              <a:rPr lang="en-GB" sz="1000" dirty="0" err="1" smtClean="0">
                <a:latin typeface="Arial" charset="0"/>
              </a:rPr>
              <a:t>diversifiëren</a:t>
            </a:r>
            <a:r>
              <a:rPr lang="en-GB" sz="1000" dirty="0" smtClean="0">
                <a:latin typeface="Arial" charset="0"/>
              </a:rPr>
              <a:t>, </a:t>
            </a:r>
            <a:r>
              <a:rPr lang="en-GB" sz="1000" dirty="0" err="1" smtClean="0">
                <a:latin typeface="Arial" charset="0"/>
              </a:rPr>
              <a:t>synergieën</a:t>
            </a:r>
            <a:r>
              <a:rPr lang="en-GB" sz="1000" dirty="0" smtClean="0">
                <a:latin typeface="Arial" charset="0"/>
              </a:rPr>
              <a:t> </a:t>
            </a:r>
            <a:r>
              <a:rPr lang="en-GB" sz="1000" dirty="0" err="1" smtClean="0">
                <a:latin typeface="Arial" charset="0"/>
              </a:rPr>
              <a:t>te</a:t>
            </a:r>
            <a:r>
              <a:rPr lang="en-GB" sz="1000" dirty="0" smtClean="0">
                <a:latin typeface="Arial" charset="0"/>
              </a:rPr>
              <a:t> </a:t>
            </a:r>
            <a:r>
              <a:rPr lang="en-GB" sz="1000" dirty="0" err="1" smtClean="0">
                <a:latin typeface="Arial" charset="0"/>
              </a:rPr>
              <a:t>creëren</a:t>
            </a:r>
            <a:r>
              <a:rPr lang="en-GB" sz="1000" dirty="0" smtClean="0">
                <a:latin typeface="Arial" charset="0"/>
              </a:rPr>
              <a:t> en know-how </a:t>
            </a:r>
            <a:r>
              <a:rPr lang="en-GB" sz="1000" dirty="0" err="1" smtClean="0">
                <a:latin typeface="Arial" charset="0"/>
              </a:rPr>
              <a:t>te</a:t>
            </a:r>
            <a:r>
              <a:rPr lang="en-GB" sz="1000" dirty="0" smtClean="0">
                <a:latin typeface="Arial" charset="0"/>
              </a:rPr>
              <a:t> </a:t>
            </a:r>
            <a:r>
              <a:rPr lang="en-GB" sz="1000" dirty="0" err="1" smtClean="0">
                <a:latin typeface="Arial" charset="0"/>
              </a:rPr>
              <a:t>delen</a:t>
            </a:r>
            <a:r>
              <a:rPr lang="nl-BE" sz="1000" dirty="0" smtClean="0">
                <a:latin typeface="Arial" charset="0"/>
              </a:rPr>
              <a:t>.</a:t>
            </a:r>
          </a:p>
          <a:p>
            <a:pPr marL="742950" lvl="1" indent="-285750" eaLnBrk="1" hangingPunct="1">
              <a:buFontTx/>
              <a:buChar char="•"/>
            </a:pPr>
            <a:r>
              <a:rPr lang="nl-BE" sz="1000" dirty="0" smtClean="0">
                <a:latin typeface="Arial" charset="0"/>
              </a:rPr>
              <a:t>Via opdrachten in het buitenland en in eigen land, in bv engineering en consultancy</a:t>
            </a:r>
          </a:p>
          <a:p>
            <a:pPr marL="742950" lvl="1" indent="-285750" eaLnBrk="1" hangingPunct="1">
              <a:buFontTx/>
              <a:buChar char="•"/>
            </a:pPr>
            <a:r>
              <a:rPr lang="nl-BE" sz="1000" dirty="0" smtClean="0">
                <a:latin typeface="Arial" charset="0"/>
              </a:rPr>
              <a:t>En via investeringen in infrastructuur in het buitenland die meerwaarde creëren – zowel financieel als inzake knowhow - en die het risicoprofiel van de onderneming gunstig beïnvloeden.</a:t>
            </a:r>
            <a:r>
              <a:rPr lang="en-US" sz="1000" dirty="0" smtClean="0">
                <a:latin typeface="Arial" charset="0"/>
              </a:rPr>
              <a:t> </a:t>
            </a:r>
            <a:endParaRPr lang="en-GB" sz="1000" dirty="0" smtClean="0">
              <a:latin typeface="Arial" charset="0"/>
            </a:endParaRPr>
          </a:p>
        </p:txBody>
      </p:sp>
      <p:sp>
        <p:nvSpPr>
          <p:cNvPr id="32772" name="Foliennummernplatzhalter 3"/>
          <p:cNvSpPr txBox="1">
            <a:spLocks noGrp="1"/>
          </p:cNvSpPr>
          <p:nvPr/>
        </p:nvSpPr>
        <p:spPr bwMode="auto">
          <a:xfrm>
            <a:off x="3776867" y="9389507"/>
            <a:ext cx="2890665" cy="49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buChar char="•"/>
              <a:defRPr>
                <a:solidFill>
                  <a:schemeClr val="tx1"/>
                </a:solidFill>
                <a:latin typeface="Arial" charset="0"/>
              </a:defRPr>
            </a:lvl6pPr>
            <a:lvl7pPr marL="2971800" indent="-228600" eaLnBrk="0" fontAlgn="base" hangingPunct="0">
              <a:spcBef>
                <a:spcPct val="0"/>
              </a:spcBef>
              <a:spcAft>
                <a:spcPct val="0"/>
              </a:spcAft>
              <a:buFont typeface="Arial" charset="0"/>
              <a:buChar char="•"/>
              <a:defRPr>
                <a:solidFill>
                  <a:schemeClr val="tx1"/>
                </a:solidFill>
                <a:latin typeface="Arial" charset="0"/>
              </a:defRPr>
            </a:lvl7pPr>
            <a:lvl8pPr marL="3429000" indent="-228600" eaLnBrk="0" fontAlgn="base" hangingPunct="0">
              <a:spcBef>
                <a:spcPct val="0"/>
              </a:spcBef>
              <a:spcAft>
                <a:spcPct val="0"/>
              </a:spcAft>
              <a:buFont typeface="Arial" charset="0"/>
              <a:buChar char="•"/>
              <a:defRPr>
                <a:solidFill>
                  <a:schemeClr val="tx1"/>
                </a:solidFill>
                <a:latin typeface="Arial" charset="0"/>
              </a:defRPr>
            </a:lvl8pPr>
            <a:lvl9pPr marL="3886200" indent="-228600" eaLnBrk="0" fontAlgn="base" hangingPunct="0">
              <a:spcBef>
                <a:spcPct val="0"/>
              </a:spcBef>
              <a:spcAft>
                <a:spcPct val="0"/>
              </a:spcAft>
              <a:buFont typeface="Arial" charset="0"/>
              <a:buChar char="•"/>
              <a:defRPr>
                <a:solidFill>
                  <a:schemeClr val="tx1"/>
                </a:solidFill>
                <a:latin typeface="Arial" charset="0"/>
              </a:defRPr>
            </a:lvl9pPr>
          </a:lstStyle>
          <a:p>
            <a:pPr algn="r" eaLnBrk="1" hangingPunct="1">
              <a:buFontTx/>
              <a:buNone/>
            </a:pPr>
            <a:fld id="{2E3EFB98-3B53-43E2-939C-1F7A8A50CB7F}" type="slidenum">
              <a:rPr lang="en-AU" sz="1200">
                <a:cs typeface="Arial" charset="0"/>
              </a:rPr>
              <a:pPr algn="r" eaLnBrk="1" hangingPunct="1">
                <a:buFontTx/>
                <a:buNone/>
              </a:pPr>
              <a:t>5</a:t>
            </a:fld>
            <a:endParaRPr lang="en-AU"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495EB1-1D39-4825-9C5A-AC75DB5DC65F}" type="slidenum">
              <a:rPr lang="nl-BE" smtClean="0">
                <a:solidFill>
                  <a:prstClr val="black"/>
                </a:solidFill>
              </a:rPr>
              <a:pPr/>
              <a:t>43</a:t>
            </a:fld>
            <a:endParaRPr lang="nl-BE">
              <a:solidFill>
                <a:prstClr val="black"/>
              </a:solidFill>
            </a:endParaRPr>
          </a:p>
        </p:txBody>
      </p:sp>
    </p:spTree>
    <p:extLst>
      <p:ext uri="{BB962C8B-B14F-4D97-AF65-F5344CB8AC3E}">
        <p14:creationId xmlns:p14="http://schemas.microsoft.com/office/powerpoint/2010/main" val="233514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xfrm>
            <a:off x="863600" y="741363"/>
            <a:ext cx="4941888" cy="3706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a:noFill/>
        </p:spPr>
        <p:txBody>
          <a:bodyPr/>
          <a:lstStyle/>
          <a:p>
            <a:pPr eaLnBrk="1" hangingPunct="1"/>
            <a:endParaRPr 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nl-BE" altLang="en-US" smtClean="0">
                <a:latin typeface="Arial" pitchFamily="34" charset="0"/>
                <a:ea typeface="ヒラギノ角ゴ Pro W3"/>
                <a:cs typeface="ヒラギノ角ゴ Pro W3"/>
              </a:rPr>
              <a:t>Dit schema vat heel duidelijk het elektrische landschap samen.</a:t>
            </a:r>
          </a:p>
          <a:p>
            <a:pPr>
              <a:lnSpc>
                <a:spcPct val="90000"/>
              </a:lnSpc>
            </a:pPr>
            <a:r>
              <a:rPr lang="nl-BE" altLang="en-US" smtClean="0">
                <a:latin typeface="Arial" pitchFamily="34" charset="0"/>
                <a:ea typeface="ヒラギノ角ゴ Pro W3"/>
                <a:cs typeface="ヒラギノ角ゴ Pro W3"/>
              </a:rPr>
              <a:t>De TNB vormt de link of anders gezegd de schakel tussen de producenten aan de ene kant (in België of in het buitenland - de injecties worden berekend aan de grens) en de verbruikers aan de andere kant (gevestigd in België of in het buitenland - de afnames worden berekend aan de grens).</a:t>
            </a:r>
          </a:p>
          <a:p>
            <a:pPr>
              <a:lnSpc>
                <a:spcPct val="90000"/>
              </a:lnSpc>
            </a:pPr>
            <a:endParaRPr lang="nl-BE" altLang="en-US" smtClean="0">
              <a:latin typeface="Arial" pitchFamily="34" charset="0"/>
              <a:ea typeface="ヒラギノ角ゴ Pro W3"/>
              <a:cs typeface="ヒラギノ角ゴ Pro W3"/>
            </a:endParaRPr>
          </a:p>
          <a:p>
            <a:pPr>
              <a:lnSpc>
                <a:spcPct val="90000"/>
              </a:lnSpc>
            </a:pPr>
            <a:r>
              <a:rPr lang="nl-BE" altLang="en-US" smtClean="0">
                <a:latin typeface="Arial" pitchFamily="34" charset="0"/>
                <a:ea typeface="ヒラギノ角ゴ Pro W3"/>
                <a:cs typeface="ヒラギノ角ゴ Pro W3"/>
              </a:rPr>
              <a:t>Grote industriële klanten zijn rechtstreeks aangesloten op het transmissienet; kleinere verbruikers (die ook industriële verbruikers kunnen zijn maar ook </a:t>
            </a:r>
            <a:r>
              <a:rPr lang="nl-BE" altLang="en-US" smtClean="0">
                <a:solidFill>
                  <a:srgbClr val="FF0000"/>
                </a:solidFill>
                <a:latin typeface="Arial" pitchFamily="34" charset="0"/>
                <a:ea typeface="ヒラギノ角ゴ Pro W3"/>
                <a:cs typeface="ヒラギノ角ゴ Pro W3"/>
              </a:rPr>
              <a:t>huishoudelijke verbruikers</a:t>
            </a:r>
            <a:r>
              <a:rPr lang="nl-BE" altLang="en-US" smtClean="0">
                <a:latin typeface="Arial" pitchFamily="34" charset="0"/>
                <a:ea typeface="ヒラギノ角ゴ Pro W3"/>
                <a:cs typeface="ヒラギノ角ゴ Pro W3"/>
              </a:rPr>
              <a:t>) worden van elektriciteit voorzien via de distributienetbeheerders die m.a.w. dezelfde rol als Elia vervullen maar op een lager spanningsniveau.</a:t>
            </a:r>
          </a:p>
          <a:p>
            <a:pPr>
              <a:lnSpc>
                <a:spcPct val="90000"/>
              </a:lnSpc>
            </a:pPr>
            <a:endParaRPr lang="nl-BE" altLang="en-US" smtClean="0">
              <a:latin typeface="Arial" pitchFamily="34" charset="0"/>
              <a:ea typeface="ヒラギノ角ゴ Pro W3"/>
              <a:cs typeface="ヒラギノ角ゴ Pro W3"/>
            </a:endParaRPr>
          </a:p>
          <a:p>
            <a:pPr>
              <a:lnSpc>
                <a:spcPct val="90000"/>
              </a:lnSpc>
            </a:pPr>
            <a:r>
              <a:rPr lang="nl-BE" altLang="en-US" smtClean="0">
                <a:latin typeface="Arial" pitchFamily="34" charset="0"/>
                <a:ea typeface="ヒラギノ角ゴ Pro W3"/>
                <a:cs typeface="ヒラギノ角ゴ Pro W3"/>
              </a:rPr>
              <a:t>De activiteiten van de netbeheerders (zowel van transmissie als distributie) zijn gereguleerde activiteiten. Hun activiteiten staan m.a.w. onder het toezicht van de regulatoire instanties. Hun tarieven worden goedgekeurd door de bevoegde regulator. Die tarieven dekken de opgelopen kosten en garanderen een eerlijke vergoeding van het kapitaal dat in de installaties alsook voor de te verlenen diensten wordt geïnvesteerd.</a:t>
            </a:r>
          </a:p>
          <a:p>
            <a:pPr>
              <a:lnSpc>
                <a:spcPct val="90000"/>
              </a:lnSpc>
            </a:pPr>
            <a:endParaRPr lang="nl-BE" altLang="en-US" smtClean="0">
              <a:latin typeface="Arial" pitchFamily="34" charset="0"/>
              <a:ea typeface="ヒラギノ角ゴ Pro W3"/>
              <a:cs typeface="ヒラギノ角ゴ Pro W3"/>
            </a:endParaRPr>
          </a:p>
          <a:p>
            <a:pPr>
              <a:lnSpc>
                <a:spcPct val="90000"/>
              </a:lnSpc>
            </a:pPr>
            <a:r>
              <a:rPr lang="nl-BE" altLang="en-US" smtClean="0">
                <a:latin typeface="Arial" pitchFamily="34" charset="0"/>
                <a:ea typeface="ヒラギノ角ゴ Pro W3"/>
                <a:cs typeface="ヒラギノ角ゴ Pro W3"/>
              </a:rPr>
              <a:t>Zowel de producenten als de leveranciers ontsnappen niet aan de concurrentie. Hun prijzen worden bepaald door de markt.</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ヒラギノ角ゴ Pro W3"/>
                <a:cs typeface="ヒラギノ角ゴ Pro W3"/>
              </a:defRPr>
            </a:lvl1pPr>
            <a:lvl2pPr marL="742950" indent="-285750" eaLnBrk="0" hangingPunct="0">
              <a:defRPr sz="2800">
                <a:solidFill>
                  <a:schemeClr val="tx1"/>
                </a:solidFill>
                <a:latin typeface="Arial" pitchFamily="34" charset="0"/>
                <a:ea typeface="ヒラギノ角ゴ Pro W3"/>
                <a:cs typeface="ヒラギノ角ゴ Pro W3"/>
              </a:defRPr>
            </a:lvl2pPr>
            <a:lvl3pPr marL="1143000" indent="-228600" eaLnBrk="0" hangingPunct="0">
              <a:defRPr sz="2800">
                <a:solidFill>
                  <a:schemeClr val="tx1"/>
                </a:solidFill>
                <a:latin typeface="Arial" pitchFamily="34" charset="0"/>
                <a:ea typeface="ヒラギノ角ゴ Pro W3"/>
                <a:cs typeface="ヒラギノ角ゴ Pro W3"/>
              </a:defRPr>
            </a:lvl3pPr>
            <a:lvl4pPr marL="1600200" indent="-228600" eaLnBrk="0" hangingPunct="0">
              <a:defRPr sz="2800">
                <a:solidFill>
                  <a:schemeClr val="tx1"/>
                </a:solidFill>
                <a:latin typeface="Arial" pitchFamily="34" charset="0"/>
                <a:ea typeface="ヒラギノ角ゴ Pro W3"/>
                <a:cs typeface="ヒラギノ角ゴ Pro W3"/>
              </a:defRPr>
            </a:lvl4pPr>
            <a:lvl5pPr marL="2057400" indent="-228600" eaLnBrk="0" hangingPunct="0">
              <a:defRPr sz="28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a:cs typeface="ヒラギノ角ゴ Pro W3"/>
              </a:defRPr>
            </a:lvl9pPr>
          </a:lstStyle>
          <a:p>
            <a:fld id="{D76B24BB-F957-4572-982C-D4B5DF55A401}"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xfrm>
            <a:off x="863600" y="741363"/>
            <a:ext cx="4943475" cy="3708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xfrm>
            <a:off x="889317" y="4697932"/>
            <a:ext cx="4890456" cy="4448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7" tIns="45094" rIns="90187" bIns="45094"/>
          <a:lstStyle/>
          <a:p>
            <a:pPr eaLnBrk="1" hangingPunct="1"/>
            <a:endParaRPr lang="fr-FR" smtClean="0"/>
          </a:p>
        </p:txBody>
      </p:sp>
      <p:sp>
        <p:nvSpPr>
          <p:cNvPr id="37892" name="Espace réservé du numéro de diapositive 3"/>
          <p:cNvSpPr txBox="1">
            <a:spLocks noGrp="1"/>
          </p:cNvSpPr>
          <p:nvPr/>
        </p:nvSpPr>
        <p:spPr bwMode="auto">
          <a:xfrm>
            <a:off x="3776867" y="9392685"/>
            <a:ext cx="2892221" cy="49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7" tIns="45094" rIns="90187" bIns="45094" anchor="b"/>
          <a:lstStyle>
            <a:lvl1pPr defTabSz="901700" eaLnBrk="0" hangingPunct="0">
              <a:defRPr>
                <a:solidFill>
                  <a:schemeClr val="tx1"/>
                </a:solidFill>
                <a:latin typeface="Arial" charset="0"/>
              </a:defRPr>
            </a:lvl1pPr>
            <a:lvl2pPr marL="742950" indent="-285750" defTabSz="901700" eaLnBrk="0" hangingPunct="0">
              <a:defRPr>
                <a:solidFill>
                  <a:schemeClr val="tx1"/>
                </a:solidFill>
                <a:latin typeface="Arial" charset="0"/>
              </a:defRPr>
            </a:lvl2pPr>
            <a:lvl3pPr marL="1143000" indent="-228600" defTabSz="901700" eaLnBrk="0" hangingPunct="0">
              <a:defRPr>
                <a:solidFill>
                  <a:schemeClr val="tx1"/>
                </a:solidFill>
                <a:latin typeface="Arial" charset="0"/>
              </a:defRPr>
            </a:lvl3pPr>
            <a:lvl4pPr marL="1600200" indent="-228600" defTabSz="901700" eaLnBrk="0" hangingPunct="0">
              <a:defRPr>
                <a:solidFill>
                  <a:schemeClr val="tx1"/>
                </a:solidFill>
                <a:latin typeface="Arial" charset="0"/>
              </a:defRPr>
            </a:lvl4pPr>
            <a:lvl5pPr marL="2057400" indent="-228600" defTabSz="901700" eaLnBrk="0" hangingPunct="0">
              <a:defRPr>
                <a:solidFill>
                  <a:schemeClr val="tx1"/>
                </a:solidFill>
                <a:latin typeface="Arial" charset="0"/>
              </a:defRPr>
            </a:lvl5pPr>
            <a:lvl6pPr marL="2514600" indent="-228600" defTabSz="901700" eaLnBrk="0" fontAlgn="base" hangingPunct="0">
              <a:spcBef>
                <a:spcPct val="0"/>
              </a:spcBef>
              <a:spcAft>
                <a:spcPct val="0"/>
              </a:spcAft>
              <a:buFont typeface="Arial" charset="0"/>
              <a:buChar char="•"/>
              <a:defRPr>
                <a:solidFill>
                  <a:schemeClr val="tx1"/>
                </a:solidFill>
                <a:latin typeface="Arial" charset="0"/>
              </a:defRPr>
            </a:lvl6pPr>
            <a:lvl7pPr marL="2971800" indent="-228600" defTabSz="901700" eaLnBrk="0" fontAlgn="base" hangingPunct="0">
              <a:spcBef>
                <a:spcPct val="0"/>
              </a:spcBef>
              <a:spcAft>
                <a:spcPct val="0"/>
              </a:spcAft>
              <a:buFont typeface="Arial" charset="0"/>
              <a:buChar char="•"/>
              <a:defRPr>
                <a:solidFill>
                  <a:schemeClr val="tx1"/>
                </a:solidFill>
                <a:latin typeface="Arial" charset="0"/>
              </a:defRPr>
            </a:lvl7pPr>
            <a:lvl8pPr marL="3429000" indent="-228600" defTabSz="901700" eaLnBrk="0" fontAlgn="base" hangingPunct="0">
              <a:spcBef>
                <a:spcPct val="0"/>
              </a:spcBef>
              <a:spcAft>
                <a:spcPct val="0"/>
              </a:spcAft>
              <a:buFont typeface="Arial" charset="0"/>
              <a:buChar char="•"/>
              <a:defRPr>
                <a:solidFill>
                  <a:schemeClr val="tx1"/>
                </a:solidFill>
                <a:latin typeface="Arial" charset="0"/>
              </a:defRPr>
            </a:lvl8pPr>
            <a:lvl9pPr marL="3886200" indent="-228600" defTabSz="901700" eaLnBrk="0" fontAlgn="base" hangingPunct="0">
              <a:spcBef>
                <a:spcPct val="0"/>
              </a:spcBef>
              <a:spcAft>
                <a:spcPct val="0"/>
              </a:spcAft>
              <a:buFont typeface="Arial" charset="0"/>
              <a:buChar char="•"/>
              <a:defRPr>
                <a:solidFill>
                  <a:schemeClr val="tx1"/>
                </a:solidFill>
                <a:latin typeface="Arial" charset="0"/>
              </a:defRPr>
            </a:lvl9pPr>
          </a:lstStyle>
          <a:p>
            <a:pPr algn="r"/>
            <a:fld id="{53ED2934-A065-4D53-A102-D1EFFC3405A0}" type="slidenum">
              <a:rPr lang="nl-NL" altLang="nl-NL" sz="1200" smtClean="0">
                <a:solidFill>
                  <a:prstClr val="black"/>
                </a:solidFill>
                <a:latin typeface="Times" charset="0"/>
                <a:ea typeface="+mn-ea"/>
                <a:cs typeface="+mn-cs"/>
              </a:rPr>
              <a:pPr algn="r"/>
              <a:t>7</a:t>
            </a:fld>
            <a:endParaRPr lang="nl-NL" altLang="nl-NL" sz="1200" smtClean="0">
              <a:solidFill>
                <a:prstClr val="black"/>
              </a:solidFill>
              <a:latin typeface="Times"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B4C13-9843-7048-9D45-6E884144C22C}"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411812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BADFD-B145-4804-9B07-86705CF4E447}" type="slidenum">
              <a:rPr lang="nl-NL" altLang="nl-NL">
                <a:solidFill>
                  <a:prstClr val="black"/>
                </a:solidFill>
              </a:rPr>
              <a:pPr/>
              <a:t>10</a:t>
            </a:fld>
            <a:endParaRPr lang="nl-NL" altLang="nl-NL">
              <a:solidFill>
                <a:prstClr val="black"/>
              </a:solidFill>
            </a:endParaRPr>
          </a:p>
        </p:txBody>
      </p:sp>
      <p:sp>
        <p:nvSpPr>
          <p:cNvPr id="1487874" name="Rectangle 2"/>
          <p:cNvSpPr>
            <a:spLocks noGrp="1" noRot="1" noChangeAspect="1" noChangeArrowheads="1" noTextEdit="1"/>
          </p:cNvSpPr>
          <p:nvPr>
            <p:ph type="sldImg"/>
          </p:nvPr>
        </p:nvSpPr>
        <p:spPr>
          <a:xfrm>
            <a:off x="863600" y="741363"/>
            <a:ext cx="4941888" cy="3706812"/>
          </a:xfrm>
          <a:ln/>
        </p:spPr>
      </p:sp>
      <p:sp>
        <p:nvSpPr>
          <p:cNvPr id="148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DF266-67FE-43B7-A2D2-6EA9FE160235}" type="slidenum">
              <a:rPr lang="nl-NL" altLang="nl-NL">
                <a:solidFill>
                  <a:prstClr val="black"/>
                </a:solidFill>
              </a:rPr>
              <a:pPr/>
              <a:t>12</a:t>
            </a:fld>
            <a:endParaRPr lang="nl-NL" altLang="nl-NL">
              <a:solidFill>
                <a:prstClr val="black"/>
              </a:solidFill>
            </a:endParaRPr>
          </a:p>
        </p:txBody>
      </p:sp>
      <p:sp>
        <p:nvSpPr>
          <p:cNvPr id="1488898" name="Rectangle 2"/>
          <p:cNvSpPr>
            <a:spLocks noGrp="1" noRot="1" noChangeAspect="1" noChangeArrowheads="1" noTextEdit="1"/>
          </p:cNvSpPr>
          <p:nvPr>
            <p:ph type="sldImg"/>
          </p:nvPr>
        </p:nvSpPr>
        <p:spPr>
          <a:xfrm>
            <a:off x="863600" y="741363"/>
            <a:ext cx="4941888" cy="3706812"/>
          </a:xfrm>
          <a:ln/>
        </p:spPr>
      </p:sp>
      <p:sp>
        <p:nvSpPr>
          <p:cNvPr id="148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Rot="1" noChangeAspect="1" noTextEdit="1"/>
          </p:cNvSpPr>
          <p:nvPr>
            <p:ph type="sldImg"/>
          </p:nvPr>
        </p:nvSpPr>
        <p:spPr bwMode="auto">
          <a:xfrm>
            <a:off x="865188" y="742950"/>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283" name="Rectangle 3"/>
          <p:cNvSpPr>
            <a:spLocks noGrp="1"/>
          </p:cNvSpPr>
          <p:nvPr>
            <p:ph type="body" idx="1"/>
          </p:nvPr>
        </p:nvSpPr>
        <p:spPr>
          <a:xfrm>
            <a:off x="889001" y="4695825"/>
            <a:ext cx="4891088" cy="4448176"/>
          </a:xfrm>
        </p:spPr>
        <p:txBody>
          <a:bodyPr/>
          <a:lstStyle/>
          <a:p>
            <a:r>
              <a:rPr lang="nl-BE" b="1" smtClean="0"/>
              <a:t>II Access en bold</a:t>
            </a:r>
            <a:r>
              <a:rPr lang="nl-BE" smtClean="0"/>
              <a:t> – OK or NOK</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045DB1-DC13-404C-8DB8-A0BD6F5D582B}" type="slidenum">
              <a:rPr lang="nl-NL" smtClean="0"/>
              <a:pPr>
                <a:defRPr/>
              </a:pPr>
              <a:t>19</a:t>
            </a:fld>
            <a:endParaRPr lang="nl-NL"/>
          </a:p>
        </p:txBody>
      </p:sp>
    </p:spTree>
    <p:extLst>
      <p:ext uri="{BB962C8B-B14F-4D97-AF65-F5344CB8AC3E}">
        <p14:creationId xmlns:p14="http://schemas.microsoft.com/office/powerpoint/2010/main" val="408804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4.jpeg"/><Relationship Id="rId3" Type="http://schemas.openxmlformats.org/officeDocument/2006/relationships/image" Target="../media/image17.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4.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4.jpeg"/><Relationship Id="rId3" Type="http://schemas.openxmlformats.org/officeDocument/2006/relationships/image" Target="../media/image17.jpe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4.jpe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eg"/><Relationship Id="rId3" Type="http://schemas.openxmlformats.org/officeDocument/2006/relationships/image" Target="../media/image9.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8.jpeg"/><Relationship Id="rId3" Type="http://schemas.openxmlformats.org/officeDocument/2006/relationships/image" Target="../media/image9.jpe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19.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8.jpeg"/><Relationship Id="rId3" Type="http://schemas.openxmlformats.org/officeDocument/2006/relationships/image" Target="../media/image9.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19.pn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8.jpeg"/><Relationship Id="rId3" Type="http://schemas.openxmlformats.org/officeDocument/2006/relationships/image" Target="../media/image9.jpeg"/></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19.png"/></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2"/>
          </p:nvPr>
        </p:nvSpPr>
        <p:spPr>
          <a:xfrm>
            <a:off x="540000" y="3780000"/>
            <a:ext cx="7988400" cy="1782000"/>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2" descr="C:\Users\GFB251\Desktop\DSC_0330 prop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8750"/>
            <a:ext cx="88265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10" name="Text Placeholder 9"/>
          <p:cNvSpPr>
            <a:spLocks noGrp="1"/>
          </p:cNvSpPr>
          <p:nvPr>
            <p:ph type="body" sz="quarter" idx="13"/>
          </p:nvPr>
        </p:nvSpPr>
        <p:spPr>
          <a:xfrm>
            <a:off x="396000" y="1702800"/>
            <a:ext cx="8132400" cy="4262400"/>
          </a:xfrm>
        </p:spPr>
        <p:txBody>
          <a:bodyPr/>
          <a:lstStyle>
            <a:lvl1pPr>
              <a:buFont typeface="Lucida Grande"/>
              <a:buNone/>
              <a:defRPr/>
            </a:lvl1pPr>
          </a:lstStyle>
          <a:p>
            <a:pPr lvl="0"/>
            <a:r>
              <a:rPr lang="nl-BE" dirty="0" smtClean="0"/>
              <a:t>Click to edit Master text styles</a:t>
            </a:r>
          </a:p>
          <a:p>
            <a:pPr lvl="1"/>
            <a:r>
              <a:rPr lang="nl-BE" dirty="0" smtClean="0"/>
              <a:t>Second level</a:t>
            </a:r>
          </a:p>
          <a:p>
            <a:pPr lvl="2"/>
            <a:r>
              <a:rPr lang="nl-BE" dirty="0" smtClean="0"/>
              <a:t>Third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5"/>
          </p:nvPr>
        </p:nvSpPr>
        <p:spPr/>
        <p:txBody>
          <a:bodyPr/>
          <a:lstStyle>
            <a:lvl1pPr>
              <a:defRPr/>
            </a:lvl1pPr>
          </a:lstStyle>
          <a:p>
            <a:pPr>
              <a:defRPr/>
            </a:pPr>
            <a:endParaRPr lang="nl-NL">
              <a:solidFill>
                <a:srgbClr val="FFFFFF"/>
              </a:solidFill>
            </a:endParaRPr>
          </a:p>
        </p:txBody>
      </p:sp>
      <p:sp>
        <p:nvSpPr>
          <p:cNvPr id="6" name="Slide Number Placeholder 5"/>
          <p:cNvSpPr>
            <a:spLocks noGrp="1"/>
          </p:cNvSpPr>
          <p:nvPr>
            <p:ph type="sldNum" sz="quarter" idx="16"/>
          </p:nvPr>
        </p:nvSpPr>
        <p:spPr/>
        <p:txBody>
          <a:bodyPr/>
          <a:lstStyle>
            <a:lvl1pPr>
              <a:defRPr/>
            </a:lvl1pPr>
          </a:lstStyle>
          <a:p>
            <a:pPr>
              <a:defRPr/>
            </a:pPr>
            <a:fld id="{10F0B83E-0F96-2248-AAFE-A7A74B2F22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2362096"/>
      </p:ext>
    </p:extLst>
  </p:cSld>
  <p:clrMapOvr>
    <a:masterClrMapping/>
  </p:clrMapOvr>
  <p:transition xmlns:p14="http://schemas.microsoft.com/office/powerpoint/2010/main">
    <p:wipe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C5806BFB-9A72-4F9A-A8AD-2032F0DD5745}" type="slidenum">
              <a:rPr lang="de-DE">
                <a:solidFill>
                  <a:srgbClr val="FFFFFF"/>
                </a:solidFill>
              </a:rPr>
              <a:pPr>
                <a:defRPr/>
              </a:pPr>
              <a:t>‹#›</a:t>
            </a:fld>
            <a:endParaRPr lang="de-DE">
              <a:solidFill>
                <a:srgbClr val="FFFFFF"/>
              </a:solidFill>
            </a:endParaRPr>
          </a:p>
        </p:txBody>
      </p:sp>
      <p:sp>
        <p:nvSpPr>
          <p:cNvPr id="8" name="Rectangle 6"/>
          <p:cNvSpPr>
            <a:spLocks noGrp="1" noChangeArrowheads="1"/>
          </p:cNvSpPr>
          <p:nvPr>
            <p:ph type="dt" sz="half" idx="11"/>
          </p:nvPr>
        </p:nvSpPr>
        <p:spPr>
          <a:ln/>
        </p:spPr>
        <p:txBody>
          <a:bodyPr/>
          <a:lstStyle>
            <a:lvl1pPr>
              <a:defRPr/>
            </a:lvl1pPr>
          </a:lstStyle>
          <a:p>
            <a:pPr>
              <a:defRPr/>
            </a:pPr>
            <a:fld id="{119BED7D-CF84-4B7B-9757-396066FAAEC2}"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737015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52932E30-6591-4516-AD0A-C6DBCF393F50}" type="slidenum">
              <a:rPr lang="de-DE">
                <a:solidFill>
                  <a:srgbClr val="FFFFFF"/>
                </a:solidFill>
              </a:rPr>
              <a:pPr>
                <a:defRPr/>
              </a:pPr>
              <a:t>‹#›</a:t>
            </a:fld>
            <a:endParaRPr lang="de-DE">
              <a:solidFill>
                <a:srgbClr val="FFFFFF"/>
              </a:solidFill>
            </a:endParaRPr>
          </a:p>
        </p:txBody>
      </p:sp>
      <p:sp>
        <p:nvSpPr>
          <p:cNvPr id="4" name="Rectangle 6"/>
          <p:cNvSpPr>
            <a:spLocks noGrp="1" noChangeArrowheads="1"/>
          </p:cNvSpPr>
          <p:nvPr>
            <p:ph type="dt" sz="half" idx="11"/>
          </p:nvPr>
        </p:nvSpPr>
        <p:spPr>
          <a:ln/>
        </p:spPr>
        <p:txBody>
          <a:bodyPr/>
          <a:lstStyle>
            <a:lvl1pPr>
              <a:defRPr/>
            </a:lvl1pPr>
          </a:lstStyle>
          <a:p>
            <a:pPr>
              <a:defRPr/>
            </a:pPr>
            <a:fld id="{B28861D8-8B87-4265-8AFC-FFFC98E59299}"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1172768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C56349B-ECCE-4635-ABD4-8D09058CD5CA}" type="slidenum">
              <a:rPr lang="de-DE">
                <a:solidFill>
                  <a:srgbClr val="FFFFFF"/>
                </a:solidFill>
              </a:rPr>
              <a:pPr>
                <a:defRPr/>
              </a:pPr>
              <a:t>‹#›</a:t>
            </a:fld>
            <a:endParaRPr lang="de-DE">
              <a:solidFill>
                <a:srgbClr val="FFFFFF"/>
              </a:solidFill>
            </a:endParaRPr>
          </a:p>
        </p:txBody>
      </p:sp>
      <p:sp>
        <p:nvSpPr>
          <p:cNvPr id="3" name="Rectangle 6"/>
          <p:cNvSpPr>
            <a:spLocks noGrp="1" noChangeArrowheads="1"/>
          </p:cNvSpPr>
          <p:nvPr>
            <p:ph type="dt" sz="half" idx="11"/>
          </p:nvPr>
        </p:nvSpPr>
        <p:spPr>
          <a:ln/>
        </p:spPr>
        <p:txBody>
          <a:bodyPr/>
          <a:lstStyle>
            <a:lvl1pPr>
              <a:defRPr/>
            </a:lvl1pPr>
          </a:lstStyle>
          <a:p>
            <a:pPr>
              <a:defRPr/>
            </a:pPr>
            <a:fld id="{440901E7-2DDB-4E8B-914B-10E9684D2403}"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27546616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76F23B8-BD14-4702-B3F1-9803D415DC9F}"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356798F1-D32E-4937-BB44-69783FC8B2F8}"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29656852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14CFA94-05E7-4A35-92EF-2EE7D58463B8}"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71D13FDF-B5FE-427C-9A01-935D0ABB31A7}"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8149705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1EE1E3D-DBED-452E-8980-9FF9F1ED3B27}"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2162FAAD-C966-4A61-9167-6B4768CA50AB}"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081588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2" y="728663"/>
            <a:ext cx="2032000" cy="5233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0" y="728663"/>
            <a:ext cx="5948362" cy="5233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E46027AB-68B4-4BFE-B12E-696A67594137}"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C9376B8A-C8E5-49AB-B752-571E750C7E44}"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5888666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8667"/>
            <a:ext cx="8132762" cy="7127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701800"/>
            <a:ext cx="3989387"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7075" y="1701800"/>
            <a:ext cx="3990975"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6B5FF737-4F75-4E0D-996E-4B79F4E7DDD4}"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E048F7B5-4A1A-473F-A020-2362B6B12A7A}"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433074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3D099548-6088-4B65-BF14-D106B988FC31}"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9C87048B-24D6-4455-AEEC-682E4546E0DD}" type="slidenum">
              <a:rPr lang="en-US"/>
              <a:pPr>
                <a:defRPr/>
              </a:pPr>
              <a:t>‹#›</a:t>
            </a:fld>
            <a:endParaRPr lang="en-US"/>
          </a:p>
        </p:txBody>
      </p:sp>
    </p:spTree>
    <p:extLst>
      <p:ext uri="{BB962C8B-B14F-4D97-AF65-F5344CB8AC3E}">
        <p14:creationId xmlns:p14="http://schemas.microsoft.com/office/powerpoint/2010/main" val="993971455"/>
      </p:ext>
    </p:extLst>
  </p:cSld>
  <p:clrMapOvr>
    <a:masterClrMapping/>
  </p:clrMapOvr>
  <p:transition xmlns:p14="http://schemas.microsoft.com/office/powerpoint/2010/main">
    <p:wipe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D84EB137-344E-4A7A-9CC7-9045DD4B9AD1}"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B9AA2578-7284-46EF-9CD3-3CD25CD60F60}" type="slidenum">
              <a:rPr lang="en-US"/>
              <a:pPr>
                <a:defRPr/>
              </a:pPr>
              <a:t>‹#›</a:t>
            </a:fld>
            <a:endParaRPr lang="en-US"/>
          </a:p>
        </p:txBody>
      </p:sp>
    </p:spTree>
    <p:extLst>
      <p:ext uri="{BB962C8B-B14F-4D97-AF65-F5344CB8AC3E}">
        <p14:creationId xmlns:p14="http://schemas.microsoft.com/office/powerpoint/2010/main" val="1580693228"/>
      </p:ext>
    </p:extLst>
  </p:cSld>
  <p:clrMapOvr>
    <a:masterClrMapping/>
  </p:clrMapOvr>
  <p:transition xmlns:p14="http://schemas.microsoft.com/office/powerpoint/2010/mai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smtClean="0"/>
            </a:lvl1pPr>
          </a:lstStyle>
          <a:p>
            <a:pPr>
              <a:defRPr/>
            </a:pPr>
            <a:endParaRPr lang="nl-BE">
              <a:solidFill>
                <a:srgbClr val="FFFFFF"/>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73C5981F-7C00-9243-AF53-B9A8592329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7130507"/>
      </p:ext>
    </p:extLst>
  </p:cSld>
  <p:clrMapOvr>
    <a:masterClrMapping/>
  </p:clrMapOvr>
  <p:transition xmlns:p14="http://schemas.microsoft.com/office/powerpoint/2010/main">
    <p:wipe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4B5ED701-B06E-4839-A2F9-3BD2530D729C}"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9464DC8D-B405-4417-9DBF-8ADDB58DDF88}" type="slidenum">
              <a:rPr lang="en-US"/>
              <a:pPr>
                <a:defRPr/>
              </a:pPr>
              <a:t>‹#›</a:t>
            </a:fld>
            <a:endParaRPr lang="en-US"/>
          </a:p>
        </p:txBody>
      </p:sp>
    </p:spTree>
    <p:extLst>
      <p:ext uri="{BB962C8B-B14F-4D97-AF65-F5344CB8AC3E}">
        <p14:creationId xmlns:p14="http://schemas.microsoft.com/office/powerpoint/2010/main" val="33142441"/>
      </p:ext>
    </p:extLst>
  </p:cSld>
  <p:clrMapOvr>
    <a:masterClrMapping/>
  </p:clrMapOvr>
  <p:transition xmlns:p14="http://schemas.microsoft.com/office/powerpoint/2010/main">
    <p:wipe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buFont typeface="Arial" charset="0"/>
              <a:buChar char="•"/>
              <a:defRPr/>
            </a:lvl1pPr>
          </a:lstStyle>
          <a:p>
            <a:pPr>
              <a:defRPr/>
            </a:pPr>
            <a:fld id="{96A59789-68BE-4EAB-A398-EE07631B6872}" type="datetime1">
              <a:rPr lang="en-US"/>
              <a:pPr>
                <a:defRPr/>
              </a:pPr>
              <a:t>27/08/15</a:t>
            </a:fld>
            <a:endParaRPr lang="en-US"/>
          </a:p>
        </p:txBody>
      </p:sp>
      <p:sp>
        <p:nvSpPr>
          <p:cNvPr id="6"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5"/>
          <p:cNvSpPr>
            <a:spLocks noGrp="1"/>
          </p:cNvSpPr>
          <p:nvPr>
            <p:ph type="sldNum" sz="quarter" idx="12"/>
          </p:nvPr>
        </p:nvSpPr>
        <p:spPr/>
        <p:txBody>
          <a:bodyPr/>
          <a:lstStyle>
            <a:lvl1pPr>
              <a:buFont typeface="Arial" charset="0"/>
              <a:buChar char="•"/>
              <a:defRPr/>
            </a:lvl1pPr>
          </a:lstStyle>
          <a:p>
            <a:pPr>
              <a:defRPr/>
            </a:pPr>
            <a:fld id="{D71E5BFF-1AA8-4FAB-846D-B99895BC15EB}" type="slidenum">
              <a:rPr lang="en-US"/>
              <a:pPr>
                <a:defRPr/>
              </a:pPr>
              <a:t>‹#›</a:t>
            </a:fld>
            <a:endParaRPr lang="en-US"/>
          </a:p>
        </p:txBody>
      </p:sp>
    </p:spTree>
    <p:extLst>
      <p:ext uri="{BB962C8B-B14F-4D97-AF65-F5344CB8AC3E}">
        <p14:creationId xmlns:p14="http://schemas.microsoft.com/office/powerpoint/2010/main" val="2987384485"/>
      </p:ext>
    </p:extLst>
  </p:cSld>
  <p:clrMapOvr>
    <a:masterClrMapping/>
  </p:clrMapOvr>
  <p:transition xmlns:p14="http://schemas.microsoft.com/office/powerpoint/2010/main">
    <p:wipe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buFont typeface="Arial" charset="0"/>
              <a:buChar char="•"/>
              <a:defRPr/>
            </a:lvl1pPr>
          </a:lstStyle>
          <a:p>
            <a:pPr>
              <a:defRPr/>
            </a:pPr>
            <a:fld id="{7D8DF8FC-5666-44DA-B3F0-7A63C94D6137}" type="datetime1">
              <a:rPr lang="en-US"/>
              <a:pPr>
                <a:defRPr/>
              </a:pPr>
              <a:t>27/08/15</a:t>
            </a:fld>
            <a:endParaRPr lang="en-US"/>
          </a:p>
        </p:txBody>
      </p:sp>
      <p:sp>
        <p:nvSpPr>
          <p:cNvPr id="8"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9" name="Slide Number Placeholder 5"/>
          <p:cNvSpPr>
            <a:spLocks noGrp="1"/>
          </p:cNvSpPr>
          <p:nvPr>
            <p:ph type="sldNum" sz="quarter" idx="12"/>
          </p:nvPr>
        </p:nvSpPr>
        <p:spPr/>
        <p:txBody>
          <a:bodyPr/>
          <a:lstStyle>
            <a:lvl1pPr>
              <a:buFont typeface="Arial" charset="0"/>
              <a:buChar char="•"/>
              <a:defRPr/>
            </a:lvl1pPr>
          </a:lstStyle>
          <a:p>
            <a:pPr>
              <a:defRPr/>
            </a:pPr>
            <a:fld id="{A75814D0-4089-4288-A480-750515DDB335}" type="slidenum">
              <a:rPr lang="en-US"/>
              <a:pPr>
                <a:defRPr/>
              </a:pPr>
              <a:t>‹#›</a:t>
            </a:fld>
            <a:endParaRPr lang="en-US"/>
          </a:p>
        </p:txBody>
      </p:sp>
    </p:spTree>
    <p:extLst>
      <p:ext uri="{BB962C8B-B14F-4D97-AF65-F5344CB8AC3E}">
        <p14:creationId xmlns:p14="http://schemas.microsoft.com/office/powerpoint/2010/main" val="1559366130"/>
      </p:ext>
    </p:extLst>
  </p:cSld>
  <p:clrMapOvr>
    <a:masterClrMapping/>
  </p:clrMapOvr>
  <p:transition xmlns:p14="http://schemas.microsoft.com/office/powerpoint/2010/main">
    <p:wipe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buFont typeface="Arial" charset="0"/>
              <a:buChar char="•"/>
              <a:defRPr/>
            </a:lvl1pPr>
          </a:lstStyle>
          <a:p>
            <a:pPr>
              <a:defRPr/>
            </a:pPr>
            <a:fld id="{BEAB7C98-53C8-449E-8343-3ABD9D645592}" type="datetime1">
              <a:rPr lang="en-US"/>
              <a:pPr>
                <a:defRPr/>
              </a:pPr>
              <a:t>27/08/15</a:t>
            </a:fld>
            <a:endParaRPr lang="en-US"/>
          </a:p>
        </p:txBody>
      </p:sp>
      <p:sp>
        <p:nvSpPr>
          <p:cNvPr id="4"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5" name="Slide Number Placeholder 5"/>
          <p:cNvSpPr>
            <a:spLocks noGrp="1"/>
          </p:cNvSpPr>
          <p:nvPr>
            <p:ph type="sldNum" sz="quarter" idx="12"/>
          </p:nvPr>
        </p:nvSpPr>
        <p:spPr/>
        <p:txBody>
          <a:bodyPr/>
          <a:lstStyle>
            <a:lvl1pPr>
              <a:buFont typeface="Arial" charset="0"/>
              <a:buChar char="•"/>
              <a:defRPr/>
            </a:lvl1pPr>
          </a:lstStyle>
          <a:p>
            <a:pPr>
              <a:defRPr/>
            </a:pPr>
            <a:fld id="{4D836D0D-0CCD-475E-87AB-22B6155DDF97}" type="slidenum">
              <a:rPr lang="en-US"/>
              <a:pPr>
                <a:defRPr/>
              </a:pPr>
              <a:t>‹#›</a:t>
            </a:fld>
            <a:endParaRPr lang="en-US"/>
          </a:p>
        </p:txBody>
      </p:sp>
    </p:spTree>
    <p:extLst>
      <p:ext uri="{BB962C8B-B14F-4D97-AF65-F5344CB8AC3E}">
        <p14:creationId xmlns:p14="http://schemas.microsoft.com/office/powerpoint/2010/main" val="1279251343"/>
      </p:ext>
    </p:extLst>
  </p:cSld>
  <p:clrMapOvr>
    <a:masterClrMapping/>
  </p:clrMapOvr>
  <p:transition xmlns:p14="http://schemas.microsoft.com/office/powerpoint/2010/main">
    <p:wipe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buFont typeface="Arial" charset="0"/>
              <a:buChar char="•"/>
              <a:defRPr/>
            </a:lvl1pPr>
          </a:lstStyle>
          <a:p>
            <a:pPr>
              <a:defRPr/>
            </a:pPr>
            <a:fld id="{E7A32727-87AD-4F2D-AA47-FD74D9851D1C}" type="datetime1">
              <a:rPr lang="en-US"/>
              <a:pPr>
                <a:defRPr/>
              </a:pPr>
              <a:t>27/08/15</a:t>
            </a:fld>
            <a:endParaRPr lang="en-US"/>
          </a:p>
        </p:txBody>
      </p:sp>
      <p:sp>
        <p:nvSpPr>
          <p:cNvPr id="3"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4" name="Slide Number Placeholder 5"/>
          <p:cNvSpPr>
            <a:spLocks noGrp="1"/>
          </p:cNvSpPr>
          <p:nvPr>
            <p:ph type="sldNum" sz="quarter" idx="12"/>
          </p:nvPr>
        </p:nvSpPr>
        <p:spPr/>
        <p:txBody>
          <a:bodyPr/>
          <a:lstStyle>
            <a:lvl1pPr>
              <a:buFont typeface="Arial" charset="0"/>
              <a:buChar char="•"/>
              <a:defRPr/>
            </a:lvl1pPr>
          </a:lstStyle>
          <a:p>
            <a:pPr>
              <a:defRPr/>
            </a:pPr>
            <a:fld id="{6AB3EFE4-21A4-44D6-AAEC-1406A660E87C}" type="slidenum">
              <a:rPr lang="en-US"/>
              <a:pPr>
                <a:defRPr/>
              </a:pPr>
              <a:t>‹#›</a:t>
            </a:fld>
            <a:endParaRPr lang="en-US"/>
          </a:p>
        </p:txBody>
      </p:sp>
    </p:spTree>
    <p:extLst>
      <p:ext uri="{BB962C8B-B14F-4D97-AF65-F5344CB8AC3E}">
        <p14:creationId xmlns:p14="http://schemas.microsoft.com/office/powerpoint/2010/main" val="2427329713"/>
      </p:ext>
    </p:extLst>
  </p:cSld>
  <p:clrMapOvr>
    <a:masterClrMapping/>
  </p:clrMapOvr>
  <p:transition xmlns:p14="http://schemas.microsoft.com/office/powerpoint/2010/main">
    <p:wipe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buFont typeface="Arial" charset="0"/>
              <a:buChar char="•"/>
              <a:defRPr/>
            </a:lvl1pPr>
          </a:lstStyle>
          <a:p>
            <a:pPr>
              <a:defRPr/>
            </a:pPr>
            <a:fld id="{DA2CDBEF-F491-4DB4-B8E9-7E6FC963B216}" type="datetime1">
              <a:rPr lang="en-US"/>
              <a:pPr>
                <a:defRPr/>
              </a:pPr>
              <a:t>27/08/15</a:t>
            </a:fld>
            <a:endParaRPr lang="en-US"/>
          </a:p>
        </p:txBody>
      </p:sp>
      <p:sp>
        <p:nvSpPr>
          <p:cNvPr id="6"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5"/>
          <p:cNvSpPr>
            <a:spLocks noGrp="1"/>
          </p:cNvSpPr>
          <p:nvPr>
            <p:ph type="sldNum" sz="quarter" idx="12"/>
          </p:nvPr>
        </p:nvSpPr>
        <p:spPr/>
        <p:txBody>
          <a:bodyPr/>
          <a:lstStyle>
            <a:lvl1pPr>
              <a:buFont typeface="Arial" charset="0"/>
              <a:buChar char="•"/>
              <a:defRPr/>
            </a:lvl1pPr>
          </a:lstStyle>
          <a:p>
            <a:pPr>
              <a:defRPr/>
            </a:pPr>
            <a:fld id="{FB044F5E-E00D-47FC-BFDA-A354388A9AE5}" type="slidenum">
              <a:rPr lang="en-US"/>
              <a:pPr>
                <a:defRPr/>
              </a:pPr>
              <a:t>‹#›</a:t>
            </a:fld>
            <a:endParaRPr lang="en-US"/>
          </a:p>
        </p:txBody>
      </p:sp>
    </p:spTree>
    <p:extLst>
      <p:ext uri="{BB962C8B-B14F-4D97-AF65-F5344CB8AC3E}">
        <p14:creationId xmlns:p14="http://schemas.microsoft.com/office/powerpoint/2010/main" val="2908982594"/>
      </p:ext>
    </p:extLst>
  </p:cSld>
  <p:clrMapOvr>
    <a:masterClrMapping/>
  </p:clrMapOvr>
  <p:transition xmlns:p14="http://schemas.microsoft.com/office/powerpoint/2010/main">
    <p:wipe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buFont typeface="Arial" charset="0"/>
              <a:buChar char="•"/>
              <a:defRPr/>
            </a:lvl1pPr>
          </a:lstStyle>
          <a:p>
            <a:pPr>
              <a:defRPr/>
            </a:pPr>
            <a:fld id="{DD677942-737F-46D0-9386-8C10AD9F1F39}" type="datetime1">
              <a:rPr lang="en-US"/>
              <a:pPr>
                <a:defRPr/>
              </a:pPr>
              <a:t>27/08/15</a:t>
            </a:fld>
            <a:endParaRPr lang="en-US"/>
          </a:p>
        </p:txBody>
      </p:sp>
      <p:sp>
        <p:nvSpPr>
          <p:cNvPr id="6"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5"/>
          <p:cNvSpPr>
            <a:spLocks noGrp="1"/>
          </p:cNvSpPr>
          <p:nvPr>
            <p:ph type="sldNum" sz="quarter" idx="12"/>
          </p:nvPr>
        </p:nvSpPr>
        <p:spPr/>
        <p:txBody>
          <a:bodyPr/>
          <a:lstStyle>
            <a:lvl1pPr>
              <a:buFont typeface="Arial" charset="0"/>
              <a:buChar char="•"/>
              <a:defRPr/>
            </a:lvl1pPr>
          </a:lstStyle>
          <a:p>
            <a:pPr>
              <a:defRPr/>
            </a:pPr>
            <a:fld id="{10EE70D7-5A05-4BC1-BD35-A16E7FCECCCF}" type="slidenum">
              <a:rPr lang="en-US"/>
              <a:pPr>
                <a:defRPr/>
              </a:pPr>
              <a:t>‹#›</a:t>
            </a:fld>
            <a:endParaRPr lang="en-US"/>
          </a:p>
        </p:txBody>
      </p:sp>
    </p:spTree>
    <p:extLst>
      <p:ext uri="{BB962C8B-B14F-4D97-AF65-F5344CB8AC3E}">
        <p14:creationId xmlns:p14="http://schemas.microsoft.com/office/powerpoint/2010/main" val="4138184705"/>
      </p:ext>
    </p:extLst>
  </p:cSld>
  <p:clrMapOvr>
    <a:masterClrMapping/>
  </p:clrMapOvr>
  <p:transition xmlns:p14="http://schemas.microsoft.com/office/powerpoint/2010/main">
    <p:wipe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07358486-F7BF-4CDB-8E53-0FB968A723CA}"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62E260D0-EED1-40DC-BA75-6849576A64F0}" type="slidenum">
              <a:rPr lang="en-US"/>
              <a:pPr>
                <a:defRPr/>
              </a:pPr>
              <a:t>‹#›</a:t>
            </a:fld>
            <a:endParaRPr lang="en-US"/>
          </a:p>
        </p:txBody>
      </p:sp>
    </p:spTree>
    <p:extLst>
      <p:ext uri="{BB962C8B-B14F-4D97-AF65-F5344CB8AC3E}">
        <p14:creationId xmlns:p14="http://schemas.microsoft.com/office/powerpoint/2010/main" val="190042749"/>
      </p:ext>
    </p:extLst>
  </p:cSld>
  <p:clrMapOvr>
    <a:masterClrMapping/>
  </p:clrMapOvr>
  <p:transition xmlns:p14="http://schemas.microsoft.com/office/powerpoint/2010/main">
    <p:wipe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1A4DC7FE-C07D-4EA2-BE19-99E2EE259214}"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04CEEC12-629B-4144-97C9-41058A64FD74}" type="slidenum">
              <a:rPr lang="en-US"/>
              <a:pPr>
                <a:defRPr/>
              </a:pPr>
              <a:t>‹#›</a:t>
            </a:fld>
            <a:endParaRPr lang="en-US"/>
          </a:p>
        </p:txBody>
      </p:sp>
    </p:spTree>
    <p:extLst>
      <p:ext uri="{BB962C8B-B14F-4D97-AF65-F5344CB8AC3E}">
        <p14:creationId xmlns:p14="http://schemas.microsoft.com/office/powerpoint/2010/main" val="1498152710"/>
      </p:ext>
    </p:extLst>
  </p:cSld>
  <p:clrMapOvr>
    <a:masterClrMapping/>
  </p:clrMapOvr>
  <p:transition xmlns:p14="http://schemas.microsoft.com/office/powerpoint/2010/main">
    <p:wipe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0753E257-2A52-46AD-93DD-AD2BB212D19A}"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285C8CE1-2FC9-40C3-9D4D-AC9823C9314B}" type="slidenum">
              <a:rPr lang="en-US"/>
              <a:pPr>
                <a:defRPr/>
              </a:pPr>
              <a:t>‹#›</a:t>
            </a:fld>
            <a:endParaRPr lang="en-US"/>
          </a:p>
        </p:txBody>
      </p:sp>
    </p:spTree>
    <p:extLst>
      <p:ext uri="{BB962C8B-B14F-4D97-AF65-F5344CB8AC3E}">
        <p14:creationId xmlns:p14="http://schemas.microsoft.com/office/powerpoint/2010/main" val="2242608480"/>
      </p:ext>
    </p:extLst>
  </p:cSld>
  <p:clrMapOvr>
    <a:masterClrMapping/>
  </p:clrMapOvr>
  <p:transition xmlns:p14="http://schemas.microsoft.com/office/powerpoint/2010/main">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727200"/>
            <a:ext cx="8132400" cy="712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60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5684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nl-BE">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nl-NL">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E4413BEC-E983-4E42-9E3B-1E523FF5C3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1358243"/>
      </p:ext>
    </p:extLst>
  </p:cSld>
  <p:clrMapOvr>
    <a:masterClrMapping/>
  </p:clrMapOvr>
  <p:transition xmlns:p14="http://schemas.microsoft.com/office/powerpoint/2010/main">
    <p:wipe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8229600" cy="1143000"/>
          </a:xfrm>
        </p:spPr>
        <p:txBody>
          <a:bodyPr/>
          <a:lstStyle/>
          <a:p>
            <a:r>
              <a:rPr lang="en-US"/>
              <a:t>Click to edit Master title style</a:t>
            </a:r>
            <a:endParaRPr lang="nl-BE"/>
          </a:p>
        </p:txBody>
      </p:sp>
      <p:sp>
        <p:nvSpPr>
          <p:cNvPr id="3" name="SmartArt Placeholder 2"/>
          <p:cNvSpPr>
            <a:spLocks noGrp="1"/>
          </p:cNvSpPr>
          <p:nvPr>
            <p:ph type="dgm" idx="1"/>
          </p:nvPr>
        </p:nvSpPr>
        <p:spPr>
          <a:xfrm>
            <a:off x="457200" y="1600204"/>
            <a:ext cx="8229600" cy="4525963"/>
          </a:xfrm>
        </p:spPr>
        <p:txBody>
          <a:bodyPr/>
          <a:lstStyle/>
          <a:p>
            <a:pPr lvl="0"/>
            <a:endParaRPr lang="nl-BE" noProof="0"/>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D3E777F3-C63F-49B2-A9AB-8F99DA7A82EB}"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84BB941A-7D61-4F0F-8862-2DF6A783F2FF}" type="slidenum">
              <a:rPr lang="en-US"/>
              <a:pPr>
                <a:defRPr/>
              </a:pPr>
              <a:t>‹#›</a:t>
            </a:fld>
            <a:endParaRPr lang="en-US"/>
          </a:p>
        </p:txBody>
      </p:sp>
    </p:spTree>
    <p:extLst>
      <p:ext uri="{BB962C8B-B14F-4D97-AF65-F5344CB8AC3E}">
        <p14:creationId xmlns:p14="http://schemas.microsoft.com/office/powerpoint/2010/main" val="2434011628"/>
      </p:ext>
    </p:extLst>
  </p:cSld>
  <p:clrMapOvr>
    <a:masterClrMapping/>
  </p:clrMapOvr>
  <p:transition xmlns:p14="http://schemas.microsoft.com/office/powerpoint/2010/main">
    <p:wipe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ooter.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peningspag.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9"/>
            <a:ext cx="7772400" cy="1470025"/>
          </a:xfrm>
        </p:spPr>
        <p:txBody>
          <a:bodyPr/>
          <a:lstStyle>
            <a:lvl1pPr>
              <a:defRPr>
                <a:solidFill>
                  <a:srgbClr val="FF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atin typeface="+mn-lt"/>
              </a:defRPr>
            </a:lvl1pPr>
          </a:lstStyle>
          <a:p>
            <a:pPr>
              <a:defRPr/>
            </a:pPr>
            <a:fld id="{35074037-AC11-4B01-BB0A-6A98EC78B5B5}" type="datetimeFigureOut">
              <a:rPr lang="en-US">
                <a:solidFill>
                  <a:prstClr val="black">
                    <a:tint val="75000"/>
                  </a:prstClr>
                </a:solidFill>
              </a:rPr>
              <a:pPr>
                <a:defRPr/>
              </a:pPr>
              <a:t>27/08/15</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atin typeface="+mn-lt"/>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14EE514-FC42-4D69-A64A-3ECB27EFC4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36718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ooter.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61938" y="539750"/>
            <a:ext cx="8621712" cy="1588"/>
          </a:xfrm>
          <a:prstGeom prst="line">
            <a:avLst/>
          </a:prstGeom>
          <a:ln w="127">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6538" y="1143000"/>
            <a:ext cx="8621712" cy="1588"/>
          </a:xfrm>
          <a:prstGeom prst="line">
            <a:avLst/>
          </a:prstGeom>
          <a:ln w="127">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fld id="{5CFF02EF-ABF5-4DEC-9117-E0D3B7279E2C}" type="datetimeFigureOut">
              <a:rPr lang="en-US">
                <a:solidFill>
                  <a:prstClr val="black">
                    <a:tint val="75000"/>
                  </a:prstClr>
                </a:solidFill>
              </a:rPr>
              <a:pPr>
                <a:defRPr/>
              </a:pPr>
              <a:t>27/08/15</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B6B5D43F-5D09-4E12-95FA-E5C67F3355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7383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C43965-15AF-4105-B22E-77B0E1B44733}" type="slidenum">
              <a:rPr lang="en-US"/>
              <a:pPr>
                <a:defRPr/>
              </a:pPr>
              <a:t>‹#›</a:t>
            </a:fld>
            <a:endParaRPr lang="en-US"/>
          </a:p>
        </p:txBody>
      </p:sp>
    </p:spTree>
    <p:extLst>
      <p:ext uri="{BB962C8B-B14F-4D97-AF65-F5344CB8AC3E}">
        <p14:creationId xmlns:p14="http://schemas.microsoft.com/office/powerpoint/2010/main" val="16812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D1907-820D-47E0-8D41-351873491006}" type="slidenum">
              <a:rPr lang="en-US"/>
              <a:pPr>
                <a:defRPr/>
              </a:pPr>
              <a:t>‹#›</a:t>
            </a:fld>
            <a:endParaRPr lang="en-US"/>
          </a:p>
        </p:txBody>
      </p:sp>
    </p:spTree>
    <p:extLst>
      <p:ext uri="{BB962C8B-B14F-4D97-AF65-F5344CB8AC3E}">
        <p14:creationId xmlns:p14="http://schemas.microsoft.com/office/powerpoint/2010/main" val="864227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915CF-E2E8-48F9-80DC-FB1FFA7DD223}" type="slidenum">
              <a:rPr lang="en-US"/>
              <a:pPr>
                <a:defRPr/>
              </a:pPr>
              <a:t>‹#›</a:t>
            </a:fld>
            <a:endParaRPr lang="en-US"/>
          </a:p>
        </p:txBody>
      </p:sp>
    </p:spTree>
    <p:extLst>
      <p:ext uri="{BB962C8B-B14F-4D97-AF65-F5344CB8AC3E}">
        <p14:creationId xmlns:p14="http://schemas.microsoft.com/office/powerpoint/2010/main" val="38870910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F56AC5-1266-4A5D-BE1B-9D7AF9CD40CD}" type="slidenum">
              <a:rPr lang="en-US"/>
              <a:pPr>
                <a:defRPr/>
              </a:pPr>
              <a:t>‹#›</a:t>
            </a:fld>
            <a:endParaRPr lang="en-US"/>
          </a:p>
        </p:txBody>
      </p:sp>
    </p:spTree>
    <p:extLst>
      <p:ext uri="{BB962C8B-B14F-4D97-AF65-F5344CB8AC3E}">
        <p14:creationId xmlns:p14="http://schemas.microsoft.com/office/powerpoint/2010/main" val="24411894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23EE1F-46E8-4DF5-9112-B5380B9D18D3}" type="slidenum">
              <a:rPr lang="en-US"/>
              <a:pPr>
                <a:defRPr/>
              </a:pPr>
              <a:t>‹#›</a:t>
            </a:fld>
            <a:endParaRPr lang="en-US"/>
          </a:p>
        </p:txBody>
      </p:sp>
    </p:spTree>
    <p:extLst>
      <p:ext uri="{BB962C8B-B14F-4D97-AF65-F5344CB8AC3E}">
        <p14:creationId xmlns:p14="http://schemas.microsoft.com/office/powerpoint/2010/main" val="5220681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C676B5-547B-4BD6-85FF-6B27AEFDC39C}" type="slidenum">
              <a:rPr lang="en-US"/>
              <a:pPr>
                <a:defRPr/>
              </a:pPr>
              <a:t>‹#›</a:t>
            </a:fld>
            <a:endParaRPr lang="en-US"/>
          </a:p>
        </p:txBody>
      </p:sp>
    </p:spTree>
    <p:extLst>
      <p:ext uri="{BB962C8B-B14F-4D97-AF65-F5344CB8AC3E}">
        <p14:creationId xmlns:p14="http://schemas.microsoft.com/office/powerpoint/2010/main" val="32212398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F40DA2-0B01-46B0-86C8-9D4217FB4D96}" type="slidenum">
              <a:rPr lang="en-US"/>
              <a:pPr>
                <a:defRPr/>
              </a:pPr>
              <a:t>‹#›</a:t>
            </a:fld>
            <a:endParaRPr lang="en-US"/>
          </a:p>
        </p:txBody>
      </p:sp>
    </p:spTree>
    <p:extLst>
      <p:ext uri="{BB962C8B-B14F-4D97-AF65-F5344CB8AC3E}">
        <p14:creationId xmlns:p14="http://schemas.microsoft.com/office/powerpoint/2010/main" val="345475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96000" y="1600204"/>
            <a:ext cx="8132400" cy="4525963"/>
          </a:xfrm>
        </p:spPr>
        <p:txBody>
          <a:bodyPr/>
          <a:lstStyle/>
          <a:p>
            <a:pPr lvl="0"/>
            <a:endParaRPr lang="en-US" noProof="0" dirty="0" smtClean="0"/>
          </a:p>
        </p:txBody>
      </p:sp>
      <p:sp>
        <p:nvSpPr>
          <p:cNvPr id="7" name="Title 6"/>
          <p:cNvSpPr>
            <a:spLocks noGrp="1"/>
          </p:cNvSpPr>
          <p:nvPr>
            <p:ph type="title"/>
          </p:nvPr>
        </p:nvSpPr>
        <p:spPr>
          <a:xfrm>
            <a:off x="396000" y="727200"/>
            <a:ext cx="8132400" cy="712800"/>
          </a:xfrm>
        </p:spPr>
        <p:txBody>
          <a:bodyPr/>
          <a:lstStyle/>
          <a:p>
            <a:r>
              <a:rPr lang="nl-BE" smtClean="0"/>
              <a:t>Click to edit Master title style</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nl-BE">
              <a:solidFill>
                <a:srgbClr val="FFFFFF"/>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339D3C9E-7CC2-4040-96AE-F153175888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4939316"/>
      </p:ext>
    </p:extLst>
  </p:cSld>
  <p:clrMapOvr>
    <a:masterClrMapping/>
  </p:clrMapOvr>
  <p:transition xmlns:p14="http://schemas.microsoft.com/office/powerpoint/2010/main">
    <p:wipe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91BE5-ADAB-4609-BFF2-5E80402E856D}" type="slidenum">
              <a:rPr lang="en-US"/>
              <a:pPr>
                <a:defRPr/>
              </a:pPr>
              <a:t>‹#›</a:t>
            </a:fld>
            <a:endParaRPr lang="en-US"/>
          </a:p>
        </p:txBody>
      </p:sp>
    </p:spTree>
    <p:extLst>
      <p:ext uri="{BB962C8B-B14F-4D97-AF65-F5344CB8AC3E}">
        <p14:creationId xmlns:p14="http://schemas.microsoft.com/office/powerpoint/2010/main" val="29976270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46942-9093-4F0B-9E45-37E5FB3F47B1}" type="slidenum">
              <a:rPr lang="en-US"/>
              <a:pPr>
                <a:defRPr/>
              </a:pPr>
              <a:t>‹#›</a:t>
            </a:fld>
            <a:endParaRPr lang="en-US"/>
          </a:p>
        </p:txBody>
      </p:sp>
    </p:spTree>
    <p:extLst>
      <p:ext uri="{BB962C8B-B14F-4D97-AF65-F5344CB8AC3E}">
        <p14:creationId xmlns:p14="http://schemas.microsoft.com/office/powerpoint/2010/main" val="6793123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C6B56E-3487-4884-90D2-7135630DFD83}" type="slidenum">
              <a:rPr lang="en-US"/>
              <a:pPr>
                <a:defRPr/>
              </a:pPr>
              <a:t>‹#›</a:t>
            </a:fld>
            <a:endParaRPr lang="en-US"/>
          </a:p>
        </p:txBody>
      </p:sp>
    </p:spTree>
    <p:extLst>
      <p:ext uri="{BB962C8B-B14F-4D97-AF65-F5344CB8AC3E}">
        <p14:creationId xmlns:p14="http://schemas.microsoft.com/office/powerpoint/2010/main" val="23873794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5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1119EC-C418-4775-B137-A2412BD66DDE}" type="slidenum">
              <a:rPr lang="en-US"/>
              <a:pPr>
                <a:defRPr/>
              </a:pPr>
              <a:t>‹#›</a:t>
            </a:fld>
            <a:endParaRPr lang="en-US"/>
          </a:p>
        </p:txBody>
      </p:sp>
    </p:spTree>
    <p:extLst>
      <p:ext uri="{BB962C8B-B14F-4D97-AF65-F5344CB8AC3E}">
        <p14:creationId xmlns:p14="http://schemas.microsoft.com/office/powerpoint/2010/main" val="9664388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484" y="1032389"/>
            <a:ext cx="7775039" cy="503903"/>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684484" y="1696064"/>
            <a:ext cx="7775039" cy="4719484"/>
          </a:xfrm>
        </p:spPr>
        <p:txBody>
          <a:bodyPr/>
          <a:lstStyle/>
          <a:p>
            <a:pPr lvl="0"/>
            <a:endParaRPr lang="en-GB" noProof="0" smtClean="0"/>
          </a:p>
        </p:txBody>
      </p:sp>
    </p:spTree>
    <p:extLst>
      <p:ext uri="{BB962C8B-B14F-4D97-AF65-F5344CB8AC3E}">
        <p14:creationId xmlns:p14="http://schemas.microsoft.com/office/powerpoint/2010/main" val="2885038044"/>
      </p:ext>
    </p:extLst>
  </p:cSld>
  <p:clrMapOvr>
    <a:masterClrMapping/>
  </p:clrMapOvr>
  <p:transition xmlns:p14="http://schemas.microsoft.com/office/powerpoint/2010/main">
    <p:wipe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BE"/>
          </a:p>
        </p:txBody>
      </p:sp>
      <p:sp>
        <p:nvSpPr>
          <p:cNvPr id="3" name="Text Placeholder 2"/>
          <p:cNvSpPr>
            <a:spLocks noGrp="1"/>
          </p:cNvSpPr>
          <p:nvPr>
            <p:ph type="body" sz="half" idx="1"/>
          </p:nvPr>
        </p:nvSpPr>
        <p:spPr>
          <a:xfrm>
            <a:off x="457200" y="366714"/>
            <a:ext cx="4038600" cy="558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366714"/>
            <a:ext cx="4038600" cy="558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B98FF-1972-4CBE-A5B7-B2C665156AEC}" type="slidenum">
              <a:rPr lang="en-US"/>
              <a:pPr>
                <a:defRPr/>
              </a:pPr>
              <a:t>‹#›</a:t>
            </a:fld>
            <a:endParaRPr lang="en-US"/>
          </a:p>
        </p:txBody>
      </p:sp>
    </p:spTree>
    <p:extLst>
      <p:ext uri="{BB962C8B-B14F-4D97-AF65-F5344CB8AC3E}">
        <p14:creationId xmlns:p14="http://schemas.microsoft.com/office/powerpoint/2010/main" val="7732097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3D099548-6088-4B65-BF14-D106B988FC31}"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1E9BDFE1-A01D-444B-8280-11CA90E9576D}" type="slidenum">
              <a:rPr lang="en-US"/>
              <a:pPr>
                <a:defRPr/>
              </a:pPr>
              <a:t>‹#›</a:t>
            </a:fld>
            <a:endParaRPr lang="en-US"/>
          </a:p>
        </p:txBody>
      </p:sp>
    </p:spTree>
    <p:extLst>
      <p:ext uri="{BB962C8B-B14F-4D97-AF65-F5344CB8AC3E}">
        <p14:creationId xmlns:p14="http://schemas.microsoft.com/office/powerpoint/2010/main" val="1872814368"/>
      </p:ext>
    </p:extLst>
  </p:cSld>
  <p:clrMapOvr>
    <a:masterClrMapping/>
  </p:clrMapOvr>
  <p:transition xmlns:p14="http://schemas.microsoft.com/office/powerpoint/2010/main">
    <p:wipe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D84EB137-344E-4A7A-9CC7-9045DD4B9AD1}"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D67441CC-D68F-4813-8818-4224202CFDD8}" type="slidenum">
              <a:rPr lang="en-US"/>
              <a:pPr>
                <a:defRPr/>
              </a:pPr>
              <a:t>‹#›</a:t>
            </a:fld>
            <a:endParaRPr lang="en-US"/>
          </a:p>
        </p:txBody>
      </p:sp>
    </p:spTree>
    <p:extLst>
      <p:ext uri="{BB962C8B-B14F-4D97-AF65-F5344CB8AC3E}">
        <p14:creationId xmlns:p14="http://schemas.microsoft.com/office/powerpoint/2010/main" val="1794303784"/>
      </p:ext>
    </p:extLst>
  </p:cSld>
  <p:clrMapOvr>
    <a:masterClrMapping/>
  </p:clrMapOvr>
  <p:transition xmlns:p14="http://schemas.microsoft.com/office/powerpoint/2010/main">
    <p:wipe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4B5ED701-B06E-4839-A2F9-3BD2530D729C}"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C6038F65-0362-4A60-8DCD-6FED9B1DBCA5}" type="slidenum">
              <a:rPr lang="en-US"/>
              <a:pPr>
                <a:defRPr/>
              </a:pPr>
              <a:t>‹#›</a:t>
            </a:fld>
            <a:endParaRPr lang="en-US"/>
          </a:p>
        </p:txBody>
      </p:sp>
    </p:spTree>
    <p:extLst>
      <p:ext uri="{BB962C8B-B14F-4D97-AF65-F5344CB8AC3E}">
        <p14:creationId xmlns:p14="http://schemas.microsoft.com/office/powerpoint/2010/main" val="2435368450"/>
      </p:ext>
    </p:extLst>
  </p:cSld>
  <p:clrMapOvr>
    <a:masterClrMapping/>
  </p:clrMapOvr>
  <p:transition xmlns:p14="http://schemas.microsoft.com/office/powerpoint/2010/main">
    <p:wipe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buFont typeface="Arial" charset="0"/>
              <a:buChar char="•"/>
              <a:defRPr/>
            </a:lvl1pPr>
          </a:lstStyle>
          <a:p>
            <a:pPr>
              <a:defRPr/>
            </a:pPr>
            <a:fld id="{96A59789-68BE-4EAB-A398-EE07631B6872}" type="datetime1">
              <a:rPr lang="en-US"/>
              <a:pPr>
                <a:defRPr/>
              </a:pPr>
              <a:t>27/08/15</a:t>
            </a:fld>
            <a:endParaRPr lang="en-US"/>
          </a:p>
        </p:txBody>
      </p:sp>
      <p:sp>
        <p:nvSpPr>
          <p:cNvPr id="6"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5"/>
          <p:cNvSpPr>
            <a:spLocks noGrp="1"/>
          </p:cNvSpPr>
          <p:nvPr>
            <p:ph type="sldNum" sz="quarter" idx="12"/>
          </p:nvPr>
        </p:nvSpPr>
        <p:spPr/>
        <p:txBody>
          <a:bodyPr/>
          <a:lstStyle>
            <a:lvl1pPr>
              <a:buFont typeface="Arial" charset="0"/>
              <a:buChar char="•"/>
              <a:defRPr/>
            </a:lvl1pPr>
          </a:lstStyle>
          <a:p>
            <a:pPr>
              <a:defRPr/>
            </a:pPr>
            <a:fld id="{1718C3C7-B914-4B8E-B88E-3D55C2A7C731}" type="slidenum">
              <a:rPr lang="en-US"/>
              <a:pPr>
                <a:defRPr/>
              </a:pPr>
              <a:t>‹#›</a:t>
            </a:fld>
            <a:endParaRPr lang="en-US"/>
          </a:p>
        </p:txBody>
      </p:sp>
    </p:spTree>
    <p:extLst>
      <p:ext uri="{BB962C8B-B14F-4D97-AF65-F5344CB8AC3E}">
        <p14:creationId xmlns:p14="http://schemas.microsoft.com/office/powerpoint/2010/main" val="3497852465"/>
      </p:ext>
    </p:extLst>
  </p:cSld>
  <p:clrMapOvr>
    <a:masterClrMapping/>
  </p:clrMapOvr>
  <p:transition xmlns:p14="http://schemas.microsoft.com/office/powerpoint/2010/main">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8000" y="2296800"/>
            <a:ext cx="6264000" cy="432000"/>
          </a:xfrm>
        </p:spPr>
        <p:txBody>
          <a:bodyPr/>
          <a:lstStyle>
            <a:lvl1pPr>
              <a:lnSpc>
                <a:spcPts val="3100"/>
              </a:lnSpc>
              <a:spcBef>
                <a:spcPct val="0"/>
              </a:spcBef>
              <a:defRPr/>
            </a:lvl1pPr>
          </a:lstStyle>
          <a:p>
            <a:r>
              <a:rPr lang="nl-BE" smtClean="0"/>
              <a:t>Click to edit Master title style</a:t>
            </a:r>
            <a:endParaRPr lang="nl-BE" dirty="0"/>
          </a:p>
        </p:txBody>
      </p:sp>
      <p:sp>
        <p:nvSpPr>
          <p:cNvPr id="7" name="Text Placeholder 6"/>
          <p:cNvSpPr>
            <a:spLocks noGrp="1"/>
          </p:cNvSpPr>
          <p:nvPr>
            <p:ph type="body" sz="quarter" idx="13"/>
          </p:nvPr>
        </p:nvSpPr>
        <p:spPr>
          <a:xfrm>
            <a:off x="918000" y="3618000"/>
            <a:ext cx="7610400" cy="2433600"/>
          </a:xfrm>
        </p:spPr>
        <p:txBody>
          <a:bodyPr/>
          <a:lstStyle>
            <a:lvl1pPr>
              <a:defRPr sz="1600" b="0"/>
            </a:lvl1pPr>
            <a:lvl2pPr>
              <a:defRPr sz="1600" b="0"/>
            </a:lvl2pPr>
            <a:lvl3pPr marL="3175" algn="l" defTabSz="180975">
              <a:buClr>
                <a:schemeClr val="tx1"/>
              </a:buClr>
              <a:buNone/>
              <a:tabLst>
                <a:tab pos="8334375" algn="r"/>
              </a:tabLst>
              <a:defRPr sz="1600" b="0"/>
            </a:lvl3pPr>
            <a:lvl4pPr>
              <a:defRPr sz="1600" b="0"/>
            </a:lvl4pPr>
            <a:lvl5pPr>
              <a:defRPr sz="1600" b="0"/>
            </a:lvl5pPr>
          </a:lstStyle>
          <a:p>
            <a:pPr lvl="0"/>
            <a:r>
              <a:rPr lang="nl-BE" smtClean="0"/>
              <a:t>Click to edit Master text styles</a:t>
            </a:r>
          </a:p>
          <a:p>
            <a:pPr lvl="1"/>
            <a:r>
              <a:rPr lang="nl-BE" smtClean="0"/>
              <a:t>Second level</a:t>
            </a:r>
          </a:p>
        </p:txBody>
      </p:sp>
      <p:sp>
        <p:nvSpPr>
          <p:cNvPr id="4" name="Date Placeholder 3"/>
          <p:cNvSpPr>
            <a:spLocks noGrp="1"/>
          </p:cNvSpPr>
          <p:nvPr>
            <p:ph type="dt" sz="half" idx="14"/>
          </p:nvPr>
        </p:nvSpPr>
        <p:spPr/>
        <p:txBody>
          <a:bodyPr/>
          <a:lstStyle>
            <a:lvl1pPr>
              <a:defRPr smtClean="0"/>
            </a:lvl1pPr>
          </a:lstStyle>
          <a:p>
            <a:pPr>
              <a:defRPr/>
            </a:pPr>
            <a:endParaRPr lang="nl-BE">
              <a:solidFill>
                <a:srgbClr val="FFFFFF"/>
              </a:solidFill>
            </a:endParaRPr>
          </a:p>
        </p:txBody>
      </p:sp>
      <p:sp>
        <p:nvSpPr>
          <p:cNvPr id="5" name="Footer Placeholder 4"/>
          <p:cNvSpPr>
            <a:spLocks noGrp="1"/>
          </p:cNvSpPr>
          <p:nvPr>
            <p:ph type="ftr" sz="quarter" idx="15"/>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6"/>
          </p:nvPr>
        </p:nvSpPr>
        <p:spPr/>
        <p:txBody>
          <a:bodyPr/>
          <a:lstStyle>
            <a:lvl1pPr>
              <a:defRPr/>
            </a:lvl1pPr>
          </a:lstStyle>
          <a:p>
            <a:pPr>
              <a:defRPr/>
            </a:pPr>
            <a:fld id="{379402C5-8FF5-9648-A97F-856AF14A3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3692433"/>
      </p:ext>
    </p:extLst>
  </p:cSld>
  <p:clrMapOvr>
    <a:masterClrMapping/>
  </p:clrMapOvr>
  <p:transition xmlns:p14="http://schemas.microsoft.com/office/powerpoint/2010/main">
    <p:wipe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buFont typeface="Arial" charset="0"/>
              <a:buChar char="•"/>
              <a:defRPr/>
            </a:lvl1pPr>
          </a:lstStyle>
          <a:p>
            <a:pPr>
              <a:defRPr/>
            </a:pPr>
            <a:fld id="{7D8DF8FC-5666-44DA-B3F0-7A63C94D6137}" type="datetime1">
              <a:rPr lang="en-US"/>
              <a:pPr>
                <a:defRPr/>
              </a:pPr>
              <a:t>27/08/15</a:t>
            </a:fld>
            <a:endParaRPr lang="en-US"/>
          </a:p>
        </p:txBody>
      </p:sp>
      <p:sp>
        <p:nvSpPr>
          <p:cNvPr id="8"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9" name="Slide Number Placeholder 5"/>
          <p:cNvSpPr>
            <a:spLocks noGrp="1"/>
          </p:cNvSpPr>
          <p:nvPr>
            <p:ph type="sldNum" sz="quarter" idx="12"/>
          </p:nvPr>
        </p:nvSpPr>
        <p:spPr/>
        <p:txBody>
          <a:bodyPr/>
          <a:lstStyle>
            <a:lvl1pPr>
              <a:buFont typeface="Arial" charset="0"/>
              <a:buChar char="•"/>
              <a:defRPr/>
            </a:lvl1pPr>
          </a:lstStyle>
          <a:p>
            <a:pPr>
              <a:defRPr/>
            </a:pPr>
            <a:fld id="{E988CDAA-A52E-4116-A0F2-8019E7A3D48E}" type="slidenum">
              <a:rPr lang="en-US"/>
              <a:pPr>
                <a:defRPr/>
              </a:pPr>
              <a:t>‹#›</a:t>
            </a:fld>
            <a:endParaRPr lang="en-US"/>
          </a:p>
        </p:txBody>
      </p:sp>
    </p:spTree>
    <p:extLst>
      <p:ext uri="{BB962C8B-B14F-4D97-AF65-F5344CB8AC3E}">
        <p14:creationId xmlns:p14="http://schemas.microsoft.com/office/powerpoint/2010/main" val="3398879580"/>
      </p:ext>
    </p:extLst>
  </p:cSld>
  <p:clrMapOvr>
    <a:masterClrMapping/>
  </p:clrMapOvr>
  <p:transition xmlns:p14="http://schemas.microsoft.com/office/powerpoint/2010/main">
    <p:wipe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buFont typeface="Arial" charset="0"/>
              <a:buChar char="•"/>
              <a:defRPr/>
            </a:lvl1pPr>
          </a:lstStyle>
          <a:p>
            <a:pPr>
              <a:defRPr/>
            </a:pPr>
            <a:fld id="{BEAB7C98-53C8-449E-8343-3ABD9D645592}" type="datetime1">
              <a:rPr lang="en-US"/>
              <a:pPr>
                <a:defRPr/>
              </a:pPr>
              <a:t>27/08/15</a:t>
            </a:fld>
            <a:endParaRPr lang="en-US"/>
          </a:p>
        </p:txBody>
      </p:sp>
      <p:sp>
        <p:nvSpPr>
          <p:cNvPr id="4"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5" name="Slide Number Placeholder 5"/>
          <p:cNvSpPr>
            <a:spLocks noGrp="1"/>
          </p:cNvSpPr>
          <p:nvPr>
            <p:ph type="sldNum" sz="quarter" idx="12"/>
          </p:nvPr>
        </p:nvSpPr>
        <p:spPr/>
        <p:txBody>
          <a:bodyPr/>
          <a:lstStyle>
            <a:lvl1pPr>
              <a:buFont typeface="Arial" charset="0"/>
              <a:buChar char="•"/>
              <a:defRPr/>
            </a:lvl1pPr>
          </a:lstStyle>
          <a:p>
            <a:pPr>
              <a:defRPr/>
            </a:pPr>
            <a:fld id="{140B7AB1-98BB-4756-A281-DF8BC02A082A}" type="slidenum">
              <a:rPr lang="en-US"/>
              <a:pPr>
                <a:defRPr/>
              </a:pPr>
              <a:t>‹#›</a:t>
            </a:fld>
            <a:endParaRPr lang="en-US"/>
          </a:p>
        </p:txBody>
      </p:sp>
    </p:spTree>
    <p:extLst>
      <p:ext uri="{BB962C8B-B14F-4D97-AF65-F5344CB8AC3E}">
        <p14:creationId xmlns:p14="http://schemas.microsoft.com/office/powerpoint/2010/main" val="1830277830"/>
      </p:ext>
    </p:extLst>
  </p:cSld>
  <p:clrMapOvr>
    <a:masterClrMapping/>
  </p:clrMapOvr>
  <p:transition xmlns:p14="http://schemas.microsoft.com/office/powerpoint/2010/main">
    <p:wipe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buFont typeface="Arial" charset="0"/>
              <a:buChar char="•"/>
              <a:defRPr/>
            </a:lvl1pPr>
          </a:lstStyle>
          <a:p>
            <a:pPr>
              <a:defRPr/>
            </a:pPr>
            <a:fld id="{E7A32727-87AD-4F2D-AA47-FD74D9851D1C}" type="datetime1">
              <a:rPr lang="en-US"/>
              <a:pPr>
                <a:defRPr/>
              </a:pPr>
              <a:t>27/08/15</a:t>
            </a:fld>
            <a:endParaRPr lang="en-US"/>
          </a:p>
        </p:txBody>
      </p:sp>
      <p:sp>
        <p:nvSpPr>
          <p:cNvPr id="3"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4" name="Slide Number Placeholder 5"/>
          <p:cNvSpPr>
            <a:spLocks noGrp="1"/>
          </p:cNvSpPr>
          <p:nvPr>
            <p:ph type="sldNum" sz="quarter" idx="12"/>
          </p:nvPr>
        </p:nvSpPr>
        <p:spPr/>
        <p:txBody>
          <a:bodyPr/>
          <a:lstStyle>
            <a:lvl1pPr>
              <a:buFont typeface="Arial" charset="0"/>
              <a:buChar char="•"/>
              <a:defRPr/>
            </a:lvl1pPr>
          </a:lstStyle>
          <a:p>
            <a:pPr>
              <a:defRPr/>
            </a:pPr>
            <a:fld id="{C48A4AA9-3DBE-4746-8E30-190565B8C479}" type="slidenum">
              <a:rPr lang="en-US"/>
              <a:pPr>
                <a:defRPr/>
              </a:pPr>
              <a:t>‹#›</a:t>
            </a:fld>
            <a:endParaRPr lang="en-US"/>
          </a:p>
        </p:txBody>
      </p:sp>
    </p:spTree>
    <p:extLst>
      <p:ext uri="{BB962C8B-B14F-4D97-AF65-F5344CB8AC3E}">
        <p14:creationId xmlns:p14="http://schemas.microsoft.com/office/powerpoint/2010/main" val="1626559518"/>
      </p:ext>
    </p:extLst>
  </p:cSld>
  <p:clrMapOvr>
    <a:masterClrMapping/>
  </p:clrMapOvr>
  <p:transition xmlns:p14="http://schemas.microsoft.com/office/powerpoint/2010/main">
    <p:wipe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buFont typeface="Arial" charset="0"/>
              <a:buChar char="•"/>
              <a:defRPr/>
            </a:lvl1pPr>
          </a:lstStyle>
          <a:p>
            <a:pPr>
              <a:defRPr/>
            </a:pPr>
            <a:fld id="{DA2CDBEF-F491-4DB4-B8E9-7E6FC963B216}" type="datetime1">
              <a:rPr lang="en-US"/>
              <a:pPr>
                <a:defRPr/>
              </a:pPr>
              <a:t>27/08/15</a:t>
            </a:fld>
            <a:endParaRPr lang="en-US"/>
          </a:p>
        </p:txBody>
      </p:sp>
      <p:sp>
        <p:nvSpPr>
          <p:cNvPr id="6"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5"/>
          <p:cNvSpPr>
            <a:spLocks noGrp="1"/>
          </p:cNvSpPr>
          <p:nvPr>
            <p:ph type="sldNum" sz="quarter" idx="12"/>
          </p:nvPr>
        </p:nvSpPr>
        <p:spPr/>
        <p:txBody>
          <a:bodyPr/>
          <a:lstStyle>
            <a:lvl1pPr>
              <a:buFont typeface="Arial" charset="0"/>
              <a:buChar char="•"/>
              <a:defRPr/>
            </a:lvl1pPr>
          </a:lstStyle>
          <a:p>
            <a:pPr>
              <a:defRPr/>
            </a:pPr>
            <a:fld id="{6A3C01FD-B908-416B-A6ED-0768B6C900D6}" type="slidenum">
              <a:rPr lang="en-US"/>
              <a:pPr>
                <a:defRPr/>
              </a:pPr>
              <a:t>‹#›</a:t>
            </a:fld>
            <a:endParaRPr lang="en-US"/>
          </a:p>
        </p:txBody>
      </p:sp>
    </p:spTree>
    <p:extLst>
      <p:ext uri="{BB962C8B-B14F-4D97-AF65-F5344CB8AC3E}">
        <p14:creationId xmlns:p14="http://schemas.microsoft.com/office/powerpoint/2010/main" val="1410957273"/>
      </p:ext>
    </p:extLst>
  </p:cSld>
  <p:clrMapOvr>
    <a:masterClrMapping/>
  </p:clrMapOvr>
  <p:transition xmlns:p14="http://schemas.microsoft.com/office/powerpoint/2010/main">
    <p:wipe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buFont typeface="Arial" charset="0"/>
              <a:buChar char="•"/>
              <a:defRPr/>
            </a:lvl1pPr>
          </a:lstStyle>
          <a:p>
            <a:pPr>
              <a:defRPr/>
            </a:pPr>
            <a:fld id="{DD677942-737F-46D0-9386-8C10AD9F1F39}" type="datetime1">
              <a:rPr lang="en-US"/>
              <a:pPr>
                <a:defRPr/>
              </a:pPr>
              <a:t>27/08/15</a:t>
            </a:fld>
            <a:endParaRPr lang="en-US"/>
          </a:p>
        </p:txBody>
      </p:sp>
      <p:sp>
        <p:nvSpPr>
          <p:cNvPr id="6"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5"/>
          <p:cNvSpPr>
            <a:spLocks noGrp="1"/>
          </p:cNvSpPr>
          <p:nvPr>
            <p:ph type="sldNum" sz="quarter" idx="12"/>
          </p:nvPr>
        </p:nvSpPr>
        <p:spPr/>
        <p:txBody>
          <a:bodyPr/>
          <a:lstStyle>
            <a:lvl1pPr>
              <a:buFont typeface="Arial" charset="0"/>
              <a:buChar char="•"/>
              <a:defRPr/>
            </a:lvl1pPr>
          </a:lstStyle>
          <a:p>
            <a:pPr>
              <a:defRPr/>
            </a:pPr>
            <a:fld id="{DD7AACC0-D13E-40F6-92C9-F4F718AF5E3F}" type="slidenum">
              <a:rPr lang="en-US"/>
              <a:pPr>
                <a:defRPr/>
              </a:pPr>
              <a:t>‹#›</a:t>
            </a:fld>
            <a:endParaRPr lang="en-US"/>
          </a:p>
        </p:txBody>
      </p:sp>
    </p:spTree>
    <p:extLst>
      <p:ext uri="{BB962C8B-B14F-4D97-AF65-F5344CB8AC3E}">
        <p14:creationId xmlns:p14="http://schemas.microsoft.com/office/powerpoint/2010/main" val="889003361"/>
      </p:ext>
    </p:extLst>
  </p:cSld>
  <p:clrMapOvr>
    <a:masterClrMapping/>
  </p:clrMapOvr>
  <p:transition xmlns:p14="http://schemas.microsoft.com/office/powerpoint/2010/main">
    <p:wipe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07358486-F7BF-4CDB-8E53-0FB968A723CA}"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EB5607EF-E602-4941-8A34-2985217BC65A}" type="slidenum">
              <a:rPr lang="en-US"/>
              <a:pPr>
                <a:defRPr/>
              </a:pPr>
              <a:t>‹#›</a:t>
            </a:fld>
            <a:endParaRPr lang="en-US"/>
          </a:p>
        </p:txBody>
      </p:sp>
    </p:spTree>
    <p:extLst>
      <p:ext uri="{BB962C8B-B14F-4D97-AF65-F5344CB8AC3E}">
        <p14:creationId xmlns:p14="http://schemas.microsoft.com/office/powerpoint/2010/main" val="3900691913"/>
      </p:ext>
    </p:extLst>
  </p:cSld>
  <p:clrMapOvr>
    <a:masterClrMapping/>
  </p:clrMapOvr>
  <p:transition xmlns:p14="http://schemas.microsoft.com/office/powerpoint/2010/main">
    <p:wipe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1A4DC7FE-C07D-4EA2-BE19-99E2EE259214}"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42CD25F0-6A8E-46CF-BB62-A1E13E529A93}" type="slidenum">
              <a:rPr lang="en-US"/>
              <a:pPr>
                <a:defRPr/>
              </a:pPr>
              <a:t>‹#›</a:t>
            </a:fld>
            <a:endParaRPr lang="en-US"/>
          </a:p>
        </p:txBody>
      </p:sp>
    </p:spTree>
    <p:extLst>
      <p:ext uri="{BB962C8B-B14F-4D97-AF65-F5344CB8AC3E}">
        <p14:creationId xmlns:p14="http://schemas.microsoft.com/office/powerpoint/2010/main" val="3954594709"/>
      </p:ext>
    </p:extLst>
  </p:cSld>
  <p:clrMapOvr>
    <a:masterClrMapping/>
  </p:clrMapOvr>
  <p:transition xmlns:p14="http://schemas.microsoft.com/office/powerpoint/2010/main">
    <p:wipe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0753E257-2A52-46AD-93DD-AD2BB212D19A}"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D08D9CAC-BF3A-4E6D-B47A-BC11DB31FCCF}" type="slidenum">
              <a:rPr lang="en-US"/>
              <a:pPr>
                <a:defRPr/>
              </a:pPr>
              <a:t>‹#›</a:t>
            </a:fld>
            <a:endParaRPr lang="en-US"/>
          </a:p>
        </p:txBody>
      </p:sp>
    </p:spTree>
    <p:extLst>
      <p:ext uri="{BB962C8B-B14F-4D97-AF65-F5344CB8AC3E}">
        <p14:creationId xmlns:p14="http://schemas.microsoft.com/office/powerpoint/2010/main" val="364835190"/>
      </p:ext>
    </p:extLst>
  </p:cSld>
  <p:clrMapOvr>
    <a:masterClrMapping/>
  </p:clrMapOvr>
  <p:transition xmlns:p14="http://schemas.microsoft.com/office/powerpoint/2010/main">
    <p:wipe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8229600" cy="1143000"/>
          </a:xfrm>
        </p:spPr>
        <p:txBody>
          <a:bodyPr/>
          <a:lstStyle/>
          <a:p>
            <a:r>
              <a:rPr lang="en-US"/>
              <a:t>Click to edit Master title style</a:t>
            </a:r>
            <a:endParaRPr lang="nl-BE"/>
          </a:p>
        </p:txBody>
      </p:sp>
      <p:sp>
        <p:nvSpPr>
          <p:cNvPr id="3" name="SmartArt Placeholder 2"/>
          <p:cNvSpPr>
            <a:spLocks noGrp="1"/>
          </p:cNvSpPr>
          <p:nvPr>
            <p:ph type="dgm" idx="1"/>
          </p:nvPr>
        </p:nvSpPr>
        <p:spPr>
          <a:xfrm>
            <a:off x="457200" y="1600204"/>
            <a:ext cx="8229600" cy="4525963"/>
          </a:xfrm>
        </p:spPr>
        <p:txBody>
          <a:bodyPr/>
          <a:lstStyle/>
          <a:p>
            <a:pPr lvl="0"/>
            <a:endParaRPr lang="nl-BE" noProof="0"/>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D3E777F3-C63F-49B2-A9AB-8F99DA7A82EB}"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715A1464-4CF2-410A-8FC2-F5CD5A537086}" type="slidenum">
              <a:rPr lang="en-US"/>
              <a:pPr>
                <a:defRPr/>
              </a:pPr>
              <a:t>‹#›</a:t>
            </a:fld>
            <a:endParaRPr lang="en-US"/>
          </a:p>
        </p:txBody>
      </p:sp>
    </p:spTree>
    <p:extLst>
      <p:ext uri="{BB962C8B-B14F-4D97-AF65-F5344CB8AC3E}">
        <p14:creationId xmlns:p14="http://schemas.microsoft.com/office/powerpoint/2010/main" val="2288139764"/>
      </p:ext>
    </p:extLst>
  </p:cSld>
  <p:clrMapOvr>
    <a:masterClrMapping/>
  </p:clrMapOvr>
  <p:transition xmlns:p14="http://schemas.microsoft.com/office/powerpoint/2010/main">
    <p:wipe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AC7A73-57E1-403A-92F5-52CD5D5EDFBC}" type="slidenum">
              <a:rPr lang="en-US"/>
              <a:pPr>
                <a:defRPr/>
              </a:pPr>
              <a:t>‹#›</a:t>
            </a:fld>
            <a:endParaRPr lang="en-US"/>
          </a:p>
        </p:txBody>
      </p:sp>
    </p:spTree>
    <p:extLst>
      <p:ext uri="{BB962C8B-B14F-4D97-AF65-F5344CB8AC3E}">
        <p14:creationId xmlns:p14="http://schemas.microsoft.com/office/powerpoint/2010/main" val="355443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C4657BF-577A-4F5D-87DF-841E98848F79}" type="slidenum">
              <a:rPr lang="de-DE">
                <a:solidFill>
                  <a:srgbClr val="FFFFFF"/>
                </a:solidFill>
              </a:rPr>
              <a:pPr>
                <a:defRPr/>
              </a:pPr>
              <a:t>‹#›</a:t>
            </a:fld>
            <a:endParaRPr lang="de-DE" dirty="0">
              <a:solidFill>
                <a:srgbClr val="FFFFFF"/>
              </a:solidFill>
            </a:endParaRPr>
          </a:p>
        </p:txBody>
      </p:sp>
      <p:sp>
        <p:nvSpPr>
          <p:cNvPr id="3"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3461760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EE7EF1-29E3-448B-B0F0-7FADFEBC2C77}" type="slidenum">
              <a:rPr lang="en-US"/>
              <a:pPr>
                <a:defRPr/>
              </a:pPr>
              <a:t>‹#›</a:t>
            </a:fld>
            <a:endParaRPr lang="en-US"/>
          </a:p>
        </p:txBody>
      </p:sp>
    </p:spTree>
    <p:extLst>
      <p:ext uri="{BB962C8B-B14F-4D97-AF65-F5344CB8AC3E}">
        <p14:creationId xmlns:p14="http://schemas.microsoft.com/office/powerpoint/2010/main" val="34677369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E1C15F-4F57-461E-A2CF-45DA93397072}" type="slidenum">
              <a:rPr lang="en-US"/>
              <a:pPr>
                <a:defRPr/>
              </a:pPr>
              <a:t>‹#›</a:t>
            </a:fld>
            <a:endParaRPr lang="en-US"/>
          </a:p>
        </p:txBody>
      </p:sp>
    </p:spTree>
    <p:extLst>
      <p:ext uri="{BB962C8B-B14F-4D97-AF65-F5344CB8AC3E}">
        <p14:creationId xmlns:p14="http://schemas.microsoft.com/office/powerpoint/2010/main" val="23967343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107F92-75A2-45F2-AA70-E966DCB51876}" type="slidenum">
              <a:rPr lang="en-US"/>
              <a:pPr>
                <a:defRPr/>
              </a:pPr>
              <a:t>‹#›</a:t>
            </a:fld>
            <a:endParaRPr lang="en-US"/>
          </a:p>
        </p:txBody>
      </p:sp>
    </p:spTree>
    <p:extLst>
      <p:ext uri="{BB962C8B-B14F-4D97-AF65-F5344CB8AC3E}">
        <p14:creationId xmlns:p14="http://schemas.microsoft.com/office/powerpoint/2010/main" val="780696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FE3E8D-A0A3-4A22-8E98-2B2FBC73700B}" type="slidenum">
              <a:rPr lang="en-US"/>
              <a:pPr>
                <a:defRPr/>
              </a:pPr>
              <a:t>‹#›</a:t>
            </a:fld>
            <a:endParaRPr lang="en-US"/>
          </a:p>
        </p:txBody>
      </p:sp>
    </p:spTree>
    <p:extLst>
      <p:ext uri="{BB962C8B-B14F-4D97-AF65-F5344CB8AC3E}">
        <p14:creationId xmlns:p14="http://schemas.microsoft.com/office/powerpoint/2010/main" val="31918051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B7EA0C-E85A-42BA-9AF0-ACCF0ADA392C}" type="slidenum">
              <a:rPr lang="en-US"/>
              <a:pPr>
                <a:defRPr/>
              </a:pPr>
              <a:t>‹#›</a:t>
            </a:fld>
            <a:endParaRPr lang="en-US"/>
          </a:p>
        </p:txBody>
      </p:sp>
    </p:spTree>
    <p:extLst>
      <p:ext uri="{BB962C8B-B14F-4D97-AF65-F5344CB8AC3E}">
        <p14:creationId xmlns:p14="http://schemas.microsoft.com/office/powerpoint/2010/main" val="1846175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AC3DDE-F927-48A9-85ED-677718199E77}" type="slidenum">
              <a:rPr lang="en-US"/>
              <a:pPr>
                <a:defRPr/>
              </a:pPr>
              <a:t>‹#›</a:t>
            </a:fld>
            <a:endParaRPr lang="en-US"/>
          </a:p>
        </p:txBody>
      </p:sp>
    </p:spTree>
    <p:extLst>
      <p:ext uri="{BB962C8B-B14F-4D97-AF65-F5344CB8AC3E}">
        <p14:creationId xmlns:p14="http://schemas.microsoft.com/office/powerpoint/2010/main" val="29749930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29F7E6-794C-4B97-A2A3-6198150316A0}" type="slidenum">
              <a:rPr lang="en-US"/>
              <a:pPr>
                <a:defRPr/>
              </a:pPr>
              <a:t>‹#›</a:t>
            </a:fld>
            <a:endParaRPr lang="en-US"/>
          </a:p>
        </p:txBody>
      </p:sp>
    </p:spTree>
    <p:extLst>
      <p:ext uri="{BB962C8B-B14F-4D97-AF65-F5344CB8AC3E}">
        <p14:creationId xmlns:p14="http://schemas.microsoft.com/office/powerpoint/2010/main" val="3117678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3DEB1E-3076-4D3C-93B8-E5641283C2DB}" type="slidenum">
              <a:rPr lang="en-US"/>
              <a:pPr>
                <a:defRPr/>
              </a:pPr>
              <a:t>‹#›</a:t>
            </a:fld>
            <a:endParaRPr lang="en-US"/>
          </a:p>
        </p:txBody>
      </p:sp>
    </p:spTree>
    <p:extLst>
      <p:ext uri="{BB962C8B-B14F-4D97-AF65-F5344CB8AC3E}">
        <p14:creationId xmlns:p14="http://schemas.microsoft.com/office/powerpoint/2010/main" val="52942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0ABE94-D3EE-415F-974E-5B7ED99B8222}" type="slidenum">
              <a:rPr lang="en-US"/>
              <a:pPr>
                <a:defRPr/>
              </a:pPr>
              <a:t>‹#›</a:t>
            </a:fld>
            <a:endParaRPr lang="en-US"/>
          </a:p>
        </p:txBody>
      </p:sp>
    </p:spTree>
    <p:extLst>
      <p:ext uri="{BB962C8B-B14F-4D97-AF65-F5344CB8AC3E}">
        <p14:creationId xmlns:p14="http://schemas.microsoft.com/office/powerpoint/2010/main" val="40581172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5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01490-D7DD-4558-B97A-49B18D76AF60}" type="slidenum">
              <a:rPr lang="en-US"/>
              <a:pPr>
                <a:defRPr/>
              </a:pPr>
              <a:t>‹#›</a:t>
            </a:fld>
            <a:endParaRPr lang="en-US"/>
          </a:p>
        </p:txBody>
      </p:sp>
    </p:spTree>
    <p:extLst>
      <p:ext uri="{BB962C8B-B14F-4D97-AF65-F5344CB8AC3E}">
        <p14:creationId xmlns:p14="http://schemas.microsoft.com/office/powerpoint/2010/main" val="29123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Modele_Cover_PPT_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elplatzhalter 1"/>
          <p:cNvSpPr>
            <a:spLocks noGrp="1"/>
          </p:cNvSpPr>
          <p:nvPr>
            <p:ph type="title"/>
          </p:nvPr>
        </p:nvSpPr>
        <p:spPr>
          <a:xfrm>
            <a:off x="539750" y="2409825"/>
            <a:ext cx="6116638" cy="719138"/>
          </a:xfrm>
        </p:spPr>
        <p:txBody>
          <a:bodyPr/>
          <a:lstStyle>
            <a:lvl1pPr>
              <a:defRPr b="0">
                <a:solidFill>
                  <a:schemeClr val="bg1"/>
                </a:solidFill>
              </a:defRPr>
            </a:lvl1pPr>
          </a:lstStyle>
          <a:p>
            <a:r>
              <a:rPr lang="en-US" smtClean="0"/>
              <a:t>Click to edit Master title style</a:t>
            </a:r>
            <a:endParaRPr lang="de-DE"/>
          </a:p>
        </p:txBody>
      </p:sp>
      <p:sp>
        <p:nvSpPr>
          <p:cNvPr id="587779" name="Textplatzhalter 2"/>
          <p:cNvSpPr>
            <a:spLocks noGrp="1"/>
          </p:cNvSpPr>
          <p:nvPr>
            <p:ph type="subTitle" idx="1"/>
          </p:nvPr>
        </p:nvSpPr>
        <p:spPr>
          <a:xfrm>
            <a:off x="539750" y="3778250"/>
            <a:ext cx="7988300" cy="557213"/>
          </a:xfrm>
        </p:spPr>
        <p:txBody>
          <a:bodyPr/>
          <a:lstStyle>
            <a:lvl1pPr>
              <a:defRPr sz="1800" b="0">
                <a:solidFill>
                  <a:schemeClr val="bg1"/>
                </a:solidFill>
              </a:defRPr>
            </a:lvl1pPr>
          </a:lstStyle>
          <a:p>
            <a:r>
              <a:rPr lang="en-US" smtClean="0"/>
              <a:t>Click to edit Master subtitle style</a:t>
            </a:r>
            <a:endParaRPr lang="de-DE"/>
          </a:p>
        </p:txBody>
      </p:sp>
    </p:spTree>
    <p:extLst>
      <p:ext uri="{BB962C8B-B14F-4D97-AF65-F5344CB8AC3E}">
        <p14:creationId xmlns:p14="http://schemas.microsoft.com/office/powerpoint/2010/main" val="2160365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484" y="1032389"/>
            <a:ext cx="7775039" cy="503903"/>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684484" y="1696064"/>
            <a:ext cx="7775039" cy="4719484"/>
          </a:xfrm>
        </p:spPr>
        <p:txBody>
          <a:bodyPr/>
          <a:lstStyle/>
          <a:p>
            <a:pPr lvl="0"/>
            <a:endParaRPr lang="en-GB" noProof="0" smtClean="0"/>
          </a:p>
        </p:txBody>
      </p:sp>
    </p:spTree>
    <p:extLst>
      <p:ext uri="{BB962C8B-B14F-4D97-AF65-F5344CB8AC3E}">
        <p14:creationId xmlns:p14="http://schemas.microsoft.com/office/powerpoint/2010/main" val="3382814039"/>
      </p:ext>
    </p:extLst>
  </p:cSld>
  <p:clrMapOvr>
    <a:masterClrMapping/>
  </p:clrMapOvr>
  <p:transition xmlns:p14="http://schemas.microsoft.com/office/powerpoint/2010/main">
    <p:wipe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BE"/>
          </a:p>
        </p:txBody>
      </p:sp>
      <p:sp>
        <p:nvSpPr>
          <p:cNvPr id="3" name="Text Placeholder 2"/>
          <p:cNvSpPr>
            <a:spLocks noGrp="1"/>
          </p:cNvSpPr>
          <p:nvPr>
            <p:ph type="body" sz="half" idx="1"/>
          </p:nvPr>
        </p:nvSpPr>
        <p:spPr>
          <a:xfrm>
            <a:off x="457200" y="366714"/>
            <a:ext cx="4038600" cy="558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366714"/>
            <a:ext cx="4038600" cy="558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C70A94-AFD5-4DE5-A645-BB395B4E2C3B}" type="slidenum">
              <a:rPr lang="en-US"/>
              <a:pPr>
                <a:defRPr/>
              </a:pPr>
              <a:t>‹#›</a:t>
            </a:fld>
            <a:endParaRPr lang="en-US"/>
          </a:p>
        </p:txBody>
      </p:sp>
    </p:spTree>
    <p:extLst>
      <p:ext uri="{BB962C8B-B14F-4D97-AF65-F5344CB8AC3E}">
        <p14:creationId xmlns:p14="http://schemas.microsoft.com/office/powerpoint/2010/main" val="30348681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ooter.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peningspag.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9"/>
            <a:ext cx="7772400" cy="1470025"/>
          </a:xfrm>
        </p:spPr>
        <p:txBody>
          <a:bodyPr/>
          <a:lstStyle>
            <a:lvl1pPr>
              <a:defRPr>
                <a:solidFill>
                  <a:srgbClr val="FF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atin typeface="+mn-lt"/>
              </a:defRPr>
            </a:lvl1pPr>
          </a:lstStyle>
          <a:p>
            <a:pPr>
              <a:defRPr/>
            </a:pPr>
            <a:fld id="{AE6DFE16-6E9E-4053-A7B8-4E06388E701D}" type="datetime1">
              <a:rPr lang="en-US"/>
              <a:pPr>
                <a:defRPr/>
              </a:pPr>
              <a:t>27/08/15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07B969-03DA-41D3-B554-BE5C75B2EFE7}" type="slidenum">
              <a:rPr lang="en-US"/>
              <a:pPr>
                <a:defRPr/>
              </a:pPr>
              <a:t>‹#›</a:t>
            </a:fld>
            <a:endParaRPr lang="en-US"/>
          </a:p>
        </p:txBody>
      </p:sp>
    </p:spTree>
    <p:extLst>
      <p:ext uri="{BB962C8B-B14F-4D97-AF65-F5344CB8AC3E}">
        <p14:creationId xmlns:p14="http://schemas.microsoft.com/office/powerpoint/2010/main" val="4602849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ooter.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61938" y="539750"/>
            <a:ext cx="8621712" cy="1588"/>
          </a:xfrm>
          <a:prstGeom prst="line">
            <a:avLst/>
          </a:prstGeom>
          <a:ln w="127">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6538" y="1143000"/>
            <a:ext cx="8621712" cy="1588"/>
          </a:xfrm>
          <a:prstGeom prst="line">
            <a:avLst/>
          </a:prstGeom>
          <a:ln w="127">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fld id="{9B550878-67AD-470A-8299-5DFE47A0468E}" type="datetime1">
              <a:rPr lang="en-US"/>
              <a:pPr>
                <a:defRPr/>
              </a:pPr>
              <a:t>27/08/15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07CDD25-1FCF-41CB-9879-083C690FEB3E}" type="slidenum">
              <a:rPr lang="en-US"/>
              <a:pPr>
                <a:defRPr/>
              </a:pPr>
              <a:t>‹#›</a:t>
            </a:fld>
            <a:endParaRPr lang="en-US" dirty="0"/>
          </a:p>
        </p:txBody>
      </p:sp>
    </p:spTree>
    <p:extLst>
      <p:ext uri="{BB962C8B-B14F-4D97-AF65-F5344CB8AC3E}">
        <p14:creationId xmlns:p14="http://schemas.microsoft.com/office/powerpoint/2010/main" val="24228153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F860878B-48DF-47FE-B6B7-16C951E7BB99}"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F848D219-E49F-41D7-A1A4-ADC1B2BF2CEF}" type="slidenum">
              <a:rPr lang="en-US"/>
              <a:pPr>
                <a:defRPr/>
              </a:pPr>
              <a:t>‹#›</a:t>
            </a:fld>
            <a:endParaRPr lang="en-US"/>
          </a:p>
        </p:txBody>
      </p:sp>
    </p:spTree>
    <p:extLst>
      <p:ext uri="{BB962C8B-B14F-4D97-AF65-F5344CB8AC3E}">
        <p14:creationId xmlns:p14="http://schemas.microsoft.com/office/powerpoint/2010/main" val="3378801234"/>
      </p:ext>
    </p:extLst>
  </p:cSld>
  <p:clrMapOvr>
    <a:masterClrMapping/>
  </p:clrMapOvr>
  <p:transition xmlns:p14="http://schemas.microsoft.com/office/powerpoint/2010/main">
    <p:wipe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7106196C-86C7-4B2B-B475-89D50B8A3262}"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61EB84BF-2675-4F18-9D6F-FA9B2A665834}" type="slidenum">
              <a:rPr lang="en-US"/>
              <a:pPr>
                <a:defRPr/>
              </a:pPr>
              <a:t>‹#›</a:t>
            </a:fld>
            <a:endParaRPr lang="en-US"/>
          </a:p>
        </p:txBody>
      </p:sp>
    </p:spTree>
    <p:extLst>
      <p:ext uri="{BB962C8B-B14F-4D97-AF65-F5344CB8AC3E}">
        <p14:creationId xmlns:p14="http://schemas.microsoft.com/office/powerpoint/2010/main" val="2949654431"/>
      </p:ext>
    </p:extLst>
  </p:cSld>
  <p:clrMapOvr>
    <a:masterClrMapping/>
  </p:clrMapOvr>
  <p:transition xmlns:p14="http://schemas.microsoft.com/office/powerpoint/2010/main">
    <p:wipe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989BD6BE-7222-4F06-B606-F2899B879248}"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9D167316-EEB3-45C4-BE51-886450E32164}" type="slidenum">
              <a:rPr lang="en-US"/>
              <a:pPr>
                <a:defRPr/>
              </a:pPr>
              <a:t>‹#›</a:t>
            </a:fld>
            <a:endParaRPr lang="en-US"/>
          </a:p>
        </p:txBody>
      </p:sp>
    </p:spTree>
    <p:extLst>
      <p:ext uri="{BB962C8B-B14F-4D97-AF65-F5344CB8AC3E}">
        <p14:creationId xmlns:p14="http://schemas.microsoft.com/office/powerpoint/2010/main" val="848317017"/>
      </p:ext>
    </p:extLst>
  </p:cSld>
  <p:clrMapOvr>
    <a:masterClrMapping/>
  </p:clrMapOvr>
  <p:transition xmlns:p14="http://schemas.microsoft.com/office/powerpoint/2010/main">
    <p:wipe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lvl1pPr>
              <a:buFont typeface="Arial" charset="0"/>
              <a:buChar char="•"/>
              <a:defRPr/>
            </a:lvl1pPr>
          </a:lstStyle>
          <a:p>
            <a:pPr>
              <a:defRPr/>
            </a:pPr>
            <a:fld id="{DDB58636-816D-411E-9CB1-B6BEDE4F4497}" type="datetime1">
              <a:rPr lang="en-US"/>
              <a:pPr>
                <a:defRPr/>
              </a:pPr>
              <a:t>27/08/15</a:t>
            </a:fld>
            <a:endParaRPr lang="en-US"/>
          </a:p>
        </p:txBody>
      </p:sp>
      <p:sp>
        <p:nvSpPr>
          <p:cNvPr id="6" name="Footer Placeholder 5"/>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6"/>
          <p:cNvSpPr>
            <a:spLocks noGrp="1"/>
          </p:cNvSpPr>
          <p:nvPr>
            <p:ph type="sldNum" sz="quarter" idx="12"/>
          </p:nvPr>
        </p:nvSpPr>
        <p:spPr/>
        <p:txBody>
          <a:bodyPr/>
          <a:lstStyle>
            <a:lvl1pPr>
              <a:buFont typeface="Arial" charset="0"/>
              <a:buChar char="•"/>
              <a:defRPr/>
            </a:lvl1pPr>
          </a:lstStyle>
          <a:p>
            <a:pPr>
              <a:defRPr/>
            </a:pPr>
            <a:fld id="{BDC22626-99BB-4591-A63F-8B57C882FE7E}" type="slidenum">
              <a:rPr lang="en-US"/>
              <a:pPr>
                <a:defRPr/>
              </a:pPr>
              <a:t>‹#›</a:t>
            </a:fld>
            <a:endParaRPr lang="en-US"/>
          </a:p>
        </p:txBody>
      </p:sp>
    </p:spTree>
    <p:extLst>
      <p:ext uri="{BB962C8B-B14F-4D97-AF65-F5344CB8AC3E}">
        <p14:creationId xmlns:p14="http://schemas.microsoft.com/office/powerpoint/2010/main" val="1713076113"/>
      </p:ext>
    </p:extLst>
  </p:cSld>
  <p:clrMapOvr>
    <a:masterClrMapping/>
  </p:clrMapOvr>
  <p:transition xmlns:p14="http://schemas.microsoft.com/office/powerpoint/2010/main">
    <p:wipe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lvl1pPr>
              <a:buFont typeface="Arial" charset="0"/>
              <a:buChar char="•"/>
              <a:defRPr/>
            </a:lvl1pPr>
          </a:lstStyle>
          <a:p>
            <a:pPr>
              <a:defRPr/>
            </a:pPr>
            <a:fld id="{8854B4F9-D8DD-46AB-B254-688C1D92C722}" type="datetime1">
              <a:rPr lang="en-US"/>
              <a:pPr>
                <a:defRPr/>
              </a:pPr>
              <a:t>27/08/15</a:t>
            </a:fld>
            <a:endParaRPr lang="en-US"/>
          </a:p>
        </p:txBody>
      </p:sp>
      <p:sp>
        <p:nvSpPr>
          <p:cNvPr id="8" name="Footer Placeholder 7"/>
          <p:cNvSpPr>
            <a:spLocks noGrp="1"/>
          </p:cNvSpPr>
          <p:nvPr>
            <p:ph type="ftr" sz="quarter" idx="11"/>
          </p:nvPr>
        </p:nvSpPr>
        <p:spPr/>
        <p:txBody>
          <a:bodyPr/>
          <a:lstStyle>
            <a:lvl1pPr algn="l">
              <a:buFont typeface="Arial" charset="0"/>
              <a:buChar char="•"/>
              <a:defRPr/>
            </a:lvl1pPr>
          </a:lstStyle>
          <a:p>
            <a:pPr>
              <a:defRPr/>
            </a:pPr>
            <a:endParaRPr lang="nl-NL"/>
          </a:p>
        </p:txBody>
      </p:sp>
      <p:sp>
        <p:nvSpPr>
          <p:cNvPr id="9" name="Slide Number Placeholder 8"/>
          <p:cNvSpPr>
            <a:spLocks noGrp="1"/>
          </p:cNvSpPr>
          <p:nvPr>
            <p:ph type="sldNum" sz="quarter" idx="12"/>
          </p:nvPr>
        </p:nvSpPr>
        <p:spPr/>
        <p:txBody>
          <a:bodyPr/>
          <a:lstStyle>
            <a:lvl1pPr>
              <a:buFont typeface="Arial" charset="0"/>
              <a:buChar char="•"/>
              <a:defRPr/>
            </a:lvl1pPr>
          </a:lstStyle>
          <a:p>
            <a:pPr>
              <a:defRPr/>
            </a:pPr>
            <a:fld id="{FAEF949A-289B-48F7-8DD7-F6319FA8F675}" type="slidenum">
              <a:rPr lang="en-US"/>
              <a:pPr>
                <a:defRPr/>
              </a:pPr>
              <a:t>‹#›</a:t>
            </a:fld>
            <a:endParaRPr lang="en-US"/>
          </a:p>
        </p:txBody>
      </p:sp>
    </p:spTree>
    <p:extLst>
      <p:ext uri="{BB962C8B-B14F-4D97-AF65-F5344CB8AC3E}">
        <p14:creationId xmlns:p14="http://schemas.microsoft.com/office/powerpoint/2010/main" val="2296449639"/>
      </p:ext>
    </p:extLst>
  </p:cSld>
  <p:clrMapOvr>
    <a:masterClrMapping/>
  </p:clrMapOvr>
  <p:transition xmlns:p14="http://schemas.microsoft.com/office/powerpoint/2010/main">
    <p:wipe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lvl1pPr>
              <a:buFont typeface="Arial" charset="0"/>
              <a:buChar char="•"/>
              <a:defRPr/>
            </a:lvl1pPr>
          </a:lstStyle>
          <a:p>
            <a:pPr>
              <a:defRPr/>
            </a:pPr>
            <a:fld id="{6167F630-8846-4FB7-8684-995CC0875ED2}" type="datetime1">
              <a:rPr lang="en-US"/>
              <a:pPr>
                <a:defRPr/>
              </a:pPr>
              <a:t>27/08/15</a:t>
            </a:fld>
            <a:endParaRPr lang="en-US"/>
          </a:p>
        </p:txBody>
      </p:sp>
      <p:sp>
        <p:nvSpPr>
          <p:cNvPr id="4" name="Footer Placeholder 3"/>
          <p:cNvSpPr>
            <a:spLocks noGrp="1"/>
          </p:cNvSpPr>
          <p:nvPr>
            <p:ph type="ftr" sz="quarter" idx="11"/>
          </p:nvPr>
        </p:nvSpPr>
        <p:spPr/>
        <p:txBody>
          <a:bodyPr/>
          <a:lstStyle>
            <a:lvl1pPr algn="l">
              <a:buFont typeface="Arial" charset="0"/>
              <a:buChar char="•"/>
              <a:defRPr/>
            </a:lvl1pPr>
          </a:lstStyle>
          <a:p>
            <a:pPr>
              <a:defRPr/>
            </a:pPr>
            <a:endParaRPr lang="nl-NL"/>
          </a:p>
        </p:txBody>
      </p:sp>
      <p:sp>
        <p:nvSpPr>
          <p:cNvPr id="5" name="Slide Number Placeholder 4"/>
          <p:cNvSpPr>
            <a:spLocks noGrp="1"/>
          </p:cNvSpPr>
          <p:nvPr>
            <p:ph type="sldNum" sz="quarter" idx="12"/>
          </p:nvPr>
        </p:nvSpPr>
        <p:spPr/>
        <p:txBody>
          <a:bodyPr/>
          <a:lstStyle>
            <a:lvl1pPr>
              <a:buFont typeface="Arial" charset="0"/>
              <a:buChar char="•"/>
              <a:defRPr/>
            </a:lvl1pPr>
          </a:lstStyle>
          <a:p>
            <a:pPr>
              <a:defRPr/>
            </a:pPr>
            <a:fld id="{BAF0C164-FE0C-43DE-9444-B34FE754F45C}" type="slidenum">
              <a:rPr lang="en-US"/>
              <a:pPr>
                <a:defRPr/>
              </a:pPr>
              <a:t>‹#›</a:t>
            </a:fld>
            <a:endParaRPr lang="en-US"/>
          </a:p>
        </p:txBody>
      </p:sp>
    </p:spTree>
    <p:extLst>
      <p:ext uri="{BB962C8B-B14F-4D97-AF65-F5344CB8AC3E}">
        <p14:creationId xmlns:p14="http://schemas.microsoft.com/office/powerpoint/2010/main" val="1872300716"/>
      </p:ext>
    </p:extLst>
  </p:cSld>
  <p:clrMapOvr>
    <a:masterClrMapping/>
  </p:clrMapOvr>
  <p:transition xmlns:p14="http://schemas.microsoft.com/office/powerpoint/2010/main">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GFB251\Desktop\slide_eliagroup.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hotos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elplatzhalter 1"/>
          <p:cNvSpPr>
            <a:spLocks noGrp="1"/>
          </p:cNvSpPr>
          <p:nvPr>
            <p:ph type="title"/>
          </p:nvPr>
        </p:nvSpPr>
        <p:spPr>
          <a:xfrm>
            <a:off x="539750" y="2409825"/>
            <a:ext cx="6116638" cy="719138"/>
          </a:xfrm>
        </p:spPr>
        <p:txBody>
          <a:bodyPr/>
          <a:lstStyle>
            <a:lvl1pPr>
              <a:defRPr b="0">
                <a:solidFill>
                  <a:schemeClr val="bg1"/>
                </a:solidFill>
              </a:defRPr>
            </a:lvl1pPr>
          </a:lstStyle>
          <a:p>
            <a:r>
              <a:rPr lang="en-US" smtClean="0"/>
              <a:t>Click to edit Master title style</a:t>
            </a:r>
            <a:endParaRPr lang="de-DE"/>
          </a:p>
        </p:txBody>
      </p:sp>
      <p:sp>
        <p:nvSpPr>
          <p:cNvPr id="587779" name="Textplatzhalter 2"/>
          <p:cNvSpPr>
            <a:spLocks noGrp="1"/>
          </p:cNvSpPr>
          <p:nvPr>
            <p:ph type="subTitle" idx="1"/>
          </p:nvPr>
        </p:nvSpPr>
        <p:spPr>
          <a:xfrm>
            <a:off x="539750" y="3778250"/>
            <a:ext cx="7988300" cy="557213"/>
          </a:xfrm>
        </p:spPr>
        <p:txBody>
          <a:bodyPr/>
          <a:lstStyle>
            <a:lvl1pPr>
              <a:defRPr sz="1800" b="0">
                <a:solidFill>
                  <a:schemeClr val="bg1"/>
                </a:solidFill>
              </a:defRPr>
            </a:lvl1pPr>
          </a:lstStyle>
          <a:p>
            <a:r>
              <a:rPr lang="en-US" smtClean="0"/>
              <a:t>Click to edit Master subtitle style</a:t>
            </a:r>
            <a:endParaRPr lang="de-DE"/>
          </a:p>
        </p:txBody>
      </p:sp>
    </p:spTree>
    <p:extLst>
      <p:ext uri="{BB962C8B-B14F-4D97-AF65-F5344CB8AC3E}">
        <p14:creationId xmlns:p14="http://schemas.microsoft.com/office/powerpoint/2010/main" val="37594439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buFont typeface="Arial" charset="0"/>
              <a:buChar char="•"/>
              <a:defRPr/>
            </a:lvl1pPr>
          </a:lstStyle>
          <a:p>
            <a:pPr>
              <a:defRPr/>
            </a:pPr>
            <a:fld id="{526FD546-E606-43FC-946E-77DF2B0DC7D4}" type="datetime1">
              <a:rPr lang="en-US"/>
              <a:pPr>
                <a:defRPr/>
              </a:pPr>
              <a:t>27/08/15</a:t>
            </a:fld>
            <a:endParaRPr lang="en-US"/>
          </a:p>
        </p:txBody>
      </p:sp>
      <p:sp>
        <p:nvSpPr>
          <p:cNvPr id="3" name="Footer Placeholder 2"/>
          <p:cNvSpPr>
            <a:spLocks noGrp="1"/>
          </p:cNvSpPr>
          <p:nvPr>
            <p:ph type="ftr" sz="quarter" idx="11"/>
          </p:nvPr>
        </p:nvSpPr>
        <p:spPr/>
        <p:txBody>
          <a:bodyPr/>
          <a:lstStyle>
            <a:lvl1pPr algn="l">
              <a:buFont typeface="Arial" charset="0"/>
              <a:buChar char="•"/>
              <a:defRPr/>
            </a:lvl1pPr>
          </a:lstStyle>
          <a:p>
            <a:pPr>
              <a:defRPr/>
            </a:pPr>
            <a:endParaRPr lang="nl-NL"/>
          </a:p>
        </p:txBody>
      </p:sp>
      <p:sp>
        <p:nvSpPr>
          <p:cNvPr id="4" name="Slide Number Placeholder 3"/>
          <p:cNvSpPr>
            <a:spLocks noGrp="1"/>
          </p:cNvSpPr>
          <p:nvPr>
            <p:ph type="sldNum" sz="quarter" idx="12"/>
          </p:nvPr>
        </p:nvSpPr>
        <p:spPr/>
        <p:txBody>
          <a:bodyPr/>
          <a:lstStyle>
            <a:lvl1pPr>
              <a:buFont typeface="Arial" charset="0"/>
              <a:buChar char="•"/>
              <a:defRPr/>
            </a:lvl1pPr>
          </a:lstStyle>
          <a:p>
            <a:pPr>
              <a:defRPr/>
            </a:pPr>
            <a:fld id="{7080ACC9-BEDE-4193-8344-ED130BBF5FD4}" type="slidenum">
              <a:rPr lang="en-US"/>
              <a:pPr>
                <a:defRPr/>
              </a:pPr>
              <a:t>‹#›</a:t>
            </a:fld>
            <a:endParaRPr lang="en-US"/>
          </a:p>
        </p:txBody>
      </p:sp>
    </p:spTree>
    <p:extLst>
      <p:ext uri="{BB962C8B-B14F-4D97-AF65-F5344CB8AC3E}">
        <p14:creationId xmlns:p14="http://schemas.microsoft.com/office/powerpoint/2010/main" val="2195040391"/>
      </p:ext>
    </p:extLst>
  </p:cSld>
  <p:clrMapOvr>
    <a:masterClrMapping/>
  </p:clrMapOvr>
  <p:transition xmlns:p14="http://schemas.microsoft.com/office/powerpoint/2010/main">
    <p:wipe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buFont typeface="Arial" charset="0"/>
              <a:buChar char="•"/>
              <a:defRPr/>
            </a:lvl1pPr>
          </a:lstStyle>
          <a:p>
            <a:pPr>
              <a:defRPr/>
            </a:pPr>
            <a:fld id="{22DBC9B3-C5AF-4293-BEF2-0B3122FECD6C}" type="datetime1">
              <a:rPr lang="en-US"/>
              <a:pPr>
                <a:defRPr/>
              </a:pPr>
              <a:t>27/08/15</a:t>
            </a:fld>
            <a:endParaRPr lang="en-US"/>
          </a:p>
        </p:txBody>
      </p:sp>
      <p:sp>
        <p:nvSpPr>
          <p:cNvPr id="6" name="Footer Placeholder 5"/>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6"/>
          <p:cNvSpPr>
            <a:spLocks noGrp="1"/>
          </p:cNvSpPr>
          <p:nvPr>
            <p:ph type="sldNum" sz="quarter" idx="12"/>
          </p:nvPr>
        </p:nvSpPr>
        <p:spPr/>
        <p:txBody>
          <a:bodyPr/>
          <a:lstStyle>
            <a:lvl1pPr>
              <a:buFont typeface="Arial" charset="0"/>
              <a:buChar char="•"/>
              <a:defRPr/>
            </a:lvl1pPr>
          </a:lstStyle>
          <a:p>
            <a:pPr>
              <a:defRPr/>
            </a:pPr>
            <a:fld id="{31F8EAEA-ED2F-4158-88B6-F84A9D9B02FB}" type="slidenum">
              <a:rPr lang="en-US"/>
              <a:pPr>
                <a:defRPr/>
              </a:pPr>
              <a:t>‹#›</a:t>
            </a:fld>
            <a:endParaRPr lang="en-US"/>
          </a:p>
        </p:txBody>
      </p:sp>
    </p:spTree>
    <p:extLst>
      <p:ext uri="{BB962C8B-B14F-4D97-AF65-F5344CB8AC3E}">
        <p14:creationId xmlns:p14="http://schemas.microsoft.com/office/powerpoint/2010/main" val="2851959427"/>
      </p:ext>
    </p:extLst>
  </p:cSld>
  <p:clrMapOvr>
    <a:masterClrMapping/>
  </p:clrMapOvr>
  <p:transition xmlns:p14="http://schemas.microsoft.com/office/powerpoint/2010/main">
    <p:wipe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buFont typeface="Arial" charset="0"/>
              <a:buChar char="•"/>
              <a:defRPr/>
            </a:lvl1pPr>
          </a:lstStyle>
          <a:p>
            <a:pPr>
              <a:defRPr/>
            </a:pPr>
            <a:fld id="{C9563A89-7F13-43D1-BB8F-AC126CF56BB2}" type="datetime1">
              <a:rPr lang="en-US"/>
              <a:pPr>
                <a:defRPr/>
              </a:pPr>
              <a:t>27/08/15</a:t>
            </a:fld>
            <a:endParaRPr lang="en-US"/>
          </a:p>
        </p:txBody>
      </p:sp>
      <p:sp>
        <p:nvSpPr>
          <p:cNvPr id="6" name="Footer Placeholder 5"/>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6"/>
          <p:cNvSpPr>
            <a:spLocks noGrp="1"/>
          </p:cNvSpPr>
          <p:nvPr>
            <p:ph type="sldNum" sz="quarter" idx="12"/>
          </p:nvPr>
        </p:nvSpPr>
        <p:spPr/>
        <p:txBody>
          <a:bodyPr/>
          <a:lstStyle>
            <a:lvl1pPr>
              <a:buFont typeface="Arial" charset="0"/>
              <a:buChar char="•"/>
              <a:defRPr/>
            </a:lvl1pPr>
          </a:lstStyle>
          <a:p>
            <a:pPr>
              <a:defRPr/>
            </a:pPr>
            <a:fld id="{28BE076C-74B4-4CB3-B828-7F2D43D62995}" type="slidenum">
              <a:rPr lang="en-US"/>
              <a:pPr>
                <a:defRPr/>
              </a:pPr>
              <a:t>‹#›</a:t>
            </a:fld>
            <a:endParaRPr lang="en-US"/>
          </a:p>
        </p:txBody>
      </p:sp>
    </p:spTree>
    <p:extLst>
      <p:ext uri="{BB962C8B-B14F-4D97-AF65-F5344CB8AC3E}">
        <p14:creationId xmlns:p14="http://schemas.microsoft.com/office/powerpoint/2010/main" val="1161071477"/>
      </p:ext>
    </p:extLst>
  </p:cSld>
  <p:clrMapOvr>
    <a:masterClrMapping/>
  </p:clrMapOvr>
  <p:transition xmlns:p14="http://schemas.microsoft.com/office/powerpoint/2010/main">
    <p:wipe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BE4D6CCE-4FEB-464E-AEA0-40B03C08EBF1}"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E8408FBA-1372-4185-A8CC-ECF4972BE4DA}" type="slidenum">
              <a:rPr lang="en-US"/>
              <a:pPr>
                <a:defRPr/>
              </a:pPr>
              <a:t>‹#›</a:t>
            </a:fld>
            <a:endParaRPr lang="en-US"/>
          </a:p>
        </p:txBody>
      </p:sp>
    </p:spTree>
    <p:extLst>
      <p:ext uri="{BB962C8B-B14F-4D97-AF65-F5344CB8AC3E}">
        <p14:creationId xmlns:p14="http://schemas.microsoft.com/office/powerpoint/2010/main" val="1659752814"/>
      </p:ext>
    </p:extLst>
  </p:cSld>
  <p:clrMapOvr>
    <a:masterClrMapping/>
  </p:clrMapOvr>
  <p:transition xmlns:p14="http://schemas.microsoft.com/office/powerpoint/2010/main">
    <p:wipe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133A2687-DBE6-49C5-9258-28CA18B75A83}"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BE20988D-BEBA-4221-9709-8BAD7AE597A7}" type="slidenum">
              <a:rPr lang="en-US"/>
              <a:pPr>
                <a:defRPr/>
              </a:pPr>
              <a:t>‹#›</a:t>
            </a:fld>
            <a:endParaRPr lang="en-US"/>
          </a:p>
        </p:txBody>
      </p:sp>
    </p:spTree>
    <p:extLst>
      <p:ext uri="{BB962C8B-B14F-4D97-AF65-F5344CB8AC3E}">
        <p14:creationId xmlns:p14="http://schemas.microsoft.com/office/powerpoint/2010/main" val="3119926239"/>
      </p:ext>
    </p:extLst>
  </p:cSld>
  <p:clrMapOvr>
    <a:masterClrMapping/>
  </p:clrMapOvr>
  <p:transition xmlns:p14="http://schemas.microsoft.com/office/powerpoint/2010/main">
    <p:wipe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52669EC4-A2CE-4D6D-ADF2-2967163FAB8E}"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76C84453-CC6B-48FD-BEE0-06515367D318}" type="slidenum">
              <a:rPr lang="en-US"/>
              <a:pPr>
                <a:defRPr/>
              </a:pPr>
              <a:t>‹#›</a:t>
            </a:fld>
            <a:endParaRPr lang="en-US"/>
          </a:p>
        </p:txBody>
      </p:sp>
    </p:spTree>
    <p:extLst>
      <p:ext uri="{BB962C8B-B14F-4D97-AF65-F5344CB8AC3E}">
        <p14:creationId xmlns:p14="http://schemas.microsoft.com/office/powerpoint/2010/main" val="113252643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DDF939F3-B9EB-4BC3-9EE6-6CEEBEF5F80D}"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F39AA2C1-8D7F-456C-93B1-7F39D4FC1396}" type="slidenum">
              <a:rPr lang="en-US"/>
              <a:pPr>
                <a:defRPr/>
              </a:pPr>
              <a:t>‹#›</a:t>
            </a:fld>
            <a:endParaRPr lang="en-US"/>
          </a:p>
        </p:txBody>
      </p:sp>
    </p:spTree>
    <p:extLst>
      <p:ext uri="{BB962C8B-B14F-4D97-AF65-F5344CB8AC3E}">
        <p14:creationId xmlns:p14="http://schemas.microsoft.com/office/powerpoint/2010/main" val="3851530549"/>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E7E94168-0B55-4D1A-A61A-38734120FAD2}"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EEA1BA0C-9A8A-46A1-9436-62EE4E03C72E}" type="slidenum">
              <a:rPr lang="en-US"/>
              <a:pPr>
                <a:defRPr/>
              </a:pPr>
              <a:t>‹#›</a:t>
            </a:fld>
            <a:endParaRPr lang="en-US"/>
          </a:p>
        </p:txBody>
      </p:sp>
    </p:spTree>
    <p:extLst>
      <p:ext uri="{BB962C8B-B14F-4D97-AF65-F5344CB8AC3E}">
        <p14:creationId xmlns:p14="http://schemas.microsoft.com/office/powerpoint/2010/main" val="921272806"/>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lvl1pPr>
              <a:buFont typeface="Arial" charset="0"/>
              <a:buChar char="•"/>
              <a:defRPr/>
            </a:lvl1pPr>
          </a:lstStyle>
          <a:p>
            <a:pPr>
              <a:defRPr/>
            </a:pPr>
            <a:fld id="{1437CC86-B0F4-403B-8DE6-BC01FF10BD26}" type="datetime1">
              <a:rPr lang="en-US"/>
              <a:pPr>
                <a:defRPr/>
              </a:pPr>
              <a:t>27/08/15</a:t>
            </a:fld>
            <a:endParaRPr lang="en-US"/>
          </a:p>
        </p:txBody>
      </p:sp>
      <p:sp>
        <p:nvSpPr>
          <p:cNvPr id="6" name="Footer Placeholder 5"/>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6"/>
          <p:cNvSpPr>
            <a:spLocks noGrp="1"/>
          </p:cNvSpPr>
          <p:nvPr>
            <p:ph type="sldNum" sz="quarter" idx="12"/>
          </p:nvPr>
        </p:nvSpPr>
        <p:spPr/>
        <p:txBody>
          <a:bodyPr/>
          <a:lstStyle>
            <a:lvl1pPr>
              <a:buFont typeface="Arial" charset="0"/>
              <a:buChar char="•"/>
              <a:defRPr/>
            </a:lvl1pPr>
          </a:lstStyle>
          <a:p>
            <a:pPr>
              <a:defRPr/>
            </a:pPr>
            <a:fld id="{104A3431-45B0-43B1-B46E-932CF7FB76A9}" type="slidenum">
              <a:rPr lang="en-US"/>
              <a:pPr>
                <a:defRPr/>
              </a:pPr>
              <a:t>‹#›</a:t>
            </a:fld>
            <a:endParaRPr lang="en-US"/>
          </a:p>
        </p:txBody>
      </p:sp>
    </p:spTree>
    <p:extLst>
      <p:ext uri="{BB962C8B-B14F-4D97-AF65-F5344CB8AC3E}">
        <p14:creationId xmlns:p14="http://schemas.microsoft.com/office/powerpoint/2010/main" val="1571900827"/>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lvl1pPr>
              <a:buFont typeface="Arial" charset="0"/>
              <a:buChar char="•"/>
              <a:defRPr/>
            </a:lvl1pPr>
          </a:lstStyle>
          <a:p>
            <a:pPr>
              <a:defRPr/>
            </a:pPr>
            <a:fld id="{EA627404-3FC7-42E0-A0E7-B88247AC2D31}" type="datetime1">
              <a:rPr lang="en-US"/>
              <a:pPr>
                <a:defRPr/>
              </a:pPr>
              <a:t>27/08/15</a:t>
            </a:fld>
            <a:endParaRPr lang="en-US"/>
          </a:p>
        </p:txBody>
      </p:sp>
      <p:sp>
        <p:nvSpPr>
          <p:cNvPr id="8" name="Footer Placeholder 7"/>
          <p:cNvSpPr>
            <a:spLocks noGrp="1"/>
          </p:cNvSpPr>
          <p:nvPr>
            <p:ph type="ftr" sz="quarter" idx="11"/>
          </p:nvPr>
        </p:nvSpPr>
        <p:spPr/>
        <p:txBody>
          <a:bodyPr/>
          <a:lstStyle>
            <a:lvl1pPr algn="l">
              <a:buFont typeface="Arial" charset="0"/>
              <a:buChar char="•"/>
              <a:defRPr/>
            </a:lvl1pPr>
          </a:lstStyle>
          <a:p>
            <a:pPr>
              <a:defRPr/>
            </a:pPr>
            <a:endParaRPr lang="nl-NL"/>
          </a:p>
        </p:txBody>
      </p:sp>
      <p:sp>
        <p:nvSpPr>
          <p:cNvPr id="9" name="Slide Number Placeholder 8"/>
          <p:cNvSpPr>
            <a:spLocks noGrp="1"/>
          </p:cNvSpPr>
          <p:nvPr>
            <p:ph type="sldNum" sz="quarter" idx="12"/>
          </p:nvPr>
        </p:nvSpPr>
        <p:spPr/>
        <p:txBody>
          <a:bodyPr/>
          <a:lstStyle>
            <a:lvl1pPr>
              <a:buFont typeface="Arial" charset="0"/>
              <a:buChar char="•"/>
              <a:defRPr/>
            </a:lvl1pPr>
          </a:lstStyle>
          <a:p>
            <a:pPr>
              <a:defRPr/>
            </a:pPr>
            <a:fld id="{60EAC51B-ED38-430F-9E12-8F09C7125F4B}" type="slidenum">
              <a:rPr lang="en-US"/>
              <a:pPr>
                <a:defRPr/>
              </a:pPr>
              <a:t>‹#›</a:t>
            </a:fld>
            <a:endParaRPr lang="en-US"/>
          </a:p>
        </p:txBody>
      </p:sp>
    </p:spTree>
    <p:extLst>
      <p:ext uri="{BB962C8B-B14F-4D97-AF65-F5344CB8AC3E}">
        <p14:creationId xmlns:p14="http://schemas.microsoft.com/office/powerpoint/2010/main" val="54495960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AE99AF40-6012-434C-BC9B-9A5E5C7841BB}" type="slidenum">
              <a:rPr lang="de-DE">
                <a:solidFill>
                  <a:srgbClr val="FFFFFF"/>
                </a:solidFill>
              </a:rPr>
              <a:pPr>
                <a:defRPr/>
              </a:pPr>
              <a:t>‹#›</a:t>
            </a:fld>
            <a:endParaRPr lang="de-DE" dirty="0">
              <a:solidFill>
                <a:srgbClr val="FFFFFF"/>
              </a:solidFill>
            </a:endParaRPr>
          </a:p>
        </p:txBody>
      </p:sp>
    </p:spTree>
    <p:extLst>
      <p:ext uri="{BB962C8B-B14F-4D97-AF65-F5344CB8AC3E}">
        <p14:creationId xmlns:p14="http://schemas.microsoft.com/office/powerpoint/2010/main" val="112764486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lvl1pPr>
              <a:buFont typeface="Arial" charset="0"/>
              <a:buChar char="•"/>
              <a:defRPr/>
            </a:lvl1pPr>
          </a:lstStyle>
          <a:p>
            <a:pPr>
              <a:defRPr/>
            </a:pPr>
            <a:fld id="{15069F4F-92F1-43CC-AD03-1E4A48B4162E}" type="datetime1">
              <a:rPr lang="en-US"/>
              <a:pPr>
                <a:defRPr/>
              </a:pPr>
              <a:t>27/08/15</a:t>
            </a:fld>
            <a:endParaRPr lang="en-US"/>
          </a:p>
        </p:txBody>
      </p:sp>
      <p:sp>
        <p:nvSpPr>
          <p:cNvPr id="4" name="Footer Placeholder 3"/>
          <p:cNvSpPr>
            <a:spLocks noGrp="1"/>
          </p:cNvSpPr>
          <p:nvPr>
            <p:ph type="ftr" sz="quarter" idx="11"/>
          </p:nvPr>
        </p:nvSpPr>
        <p:spPr/>
        <p:txBody>
          <a:bodyPr/>
          <a:lstStyle>
            <a:lvl1pPr algn="l">
              <a:buFont typeface="Arial" charset="0"/>
              <a:buChar char="•"/>
              <a:defRPr/>
            </a:lvl1pPr>
          </a:lstStyle>
          <a:p>
            <a:pPr>
              <a:defRPr/>
            </a:pPr>
            <a:endParaRPr lang="nl-NL"/>
          </a:p>
        </p:txBody>
      </p:sp>
      <p:sp>
        <p:nvSpPr>
          <p:cNvPr id="5" name="Slide Number Placeholder 4"/>
          <p:cNvSpPr>
            <a:spLocks noGrp="1"/>
          </p:cNvSpPr>
          <p:nvPr>
            <p:ph type="sldNum" sz="quarter" idx="12"/>
          </p:nvPr>
        </p:nvSpPr>
        <p:spPr/>
        <p:txBody>
          <a:bodyPr/>
          <a:lstStyle>
            <a:lvl1pPr>
              <a:buFont typeface="Arial" charset="0"/>
              <a:buChar char="•"/>
              <a:defRPr/>
            </a:lvl1pPr>
          </a:lstStyle>
          <a:p>
            <a:pPr>
              <a:defRPr/>
            </a:pPr>
            <a:fld id="{8C568E75-2236-4CFF-B187-B7B0AA486173}" type="slidenum">
              <a:rPr lang="en-US"/>
              <a:pPr>
                <a:defRPr/>
              </a:pPr>
              <a:t>‹#›</a:t>
            </a:fld>
            <a:endParaRPr lang="en-US"/>
          </a:p>
        </p:txBody>
      </p:sp>
    </p:spTree>
    <p:extLst>
      <p:ext uri="{BB962C8B-B14F-4D97-AF65-F5344CB8AC3E}">
        <p14:creationId xmlns:p14="http://schemas.microsoft.com/office/powerpoint/2010/main" val="1991016384"/>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buFont typeface="Arial" charset="0"/>
              <a:buChar char="•"/>
              <a:defRPr/>
            </a:lvl1pPr>
          </a:lstStyle>
          <a:p>
            <a:pPr>
              <a:defRPr/>
            </a:pPr>
            <a:fld id="{42E503B5-FBBD-4568-9AC6-1B6D9DBDED51}" type="datetime1">
              <a:rPr lang="en-US"/>
              <a:pPr>
                <a:defRPr/>
              </a:pPr>
              <a:t>27/08/15</a:t>
            </a:fld>
            <a:endParaRPr lang="en-US"/>
          </a:p>
        </p:txBody>
      </p:sp>
      <p:sp>
        <p:nvSpPr>
          <p:cNvPr id="3" name="Footer Placeholder 2"/>
          <p:cNvSpPr>
            <a:spLocks noGrp="1"/>
          </p:cNvSpPr>
          <p:nvPr>
            <p:ph type="ftr" sz="quarter" idx="11"/>
          </p:nvPr>
        </p:nvSpPr>
        <p:spPr/>
        <p:txBody>
          <a:bodyPr/>
          <a:lstStyle>
            <a:lvl1pPr algn="l">
              <a:buFont typeface="Arial" charset="0"/>
              <a:buChar char="•"/>
              <a:defRPr/>
            </a:lvl1pPr>
          </a:lstStyle>
          <a:p>
            <a:pPr>
              <a:defRPr/>
            </a:pPr>
            <a:endParaRPr lang="nl-NL"/>
          </a:p>
        </p:txBody>
      </p:sp>
      <p:sp>
        <p:nvSpPr>
          <p:cNvPr id="4" name="Slide Number Placeholder 3"/>
          <p:cNvSpPr>
            <a:spLocks noGrp="1"/>
          </p:cNvSpPr>
          <p:nvPr>
            <p:ph type="sldNum" sz="quarter" idx="12"/>
          </p:nvPr>
        </p:nvSpPr>
        <p:spPr/>
        <p:txBody>
          <a:bodyPr/>
          <a:lstStyle>
            <a:lvl1pPr>
              <a:buFont typeface="Arial" charset="0"/>
              <a:buChar char="•"/>
              <a:defRPr/>
            </a:lvl1pPr>
          </a:lstStyle>
          <a:p>
            <a:pPr>
              <a:defRPr/>
            </a:pPr>
            <a:fld id="{D295AD54-0C0F-4B9D-ABD6-5C4F61FAE636}" type="slidenum">
              <a:rPr lang="en-US"/>
              <a:pPr>
                <a:defRPr/>
              </a:pPr>
              <a:t>‹#›</a:t>
            </a:fld>
            <a:endParaRPr lang="en-US"/>
          </a:p>
        </p:txBody>
      </p:sp>
    </p:spTree>
    <p:extLst>
      <p:ext uri="{BB962C8B-B14F-4D97-AF65-F5344CB8AC3E}">
        <p14:creationId xmlns:p14="http://schemas.microsoft.com/office/powerpoint/2010/main" val="2233687133"/>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buFont typeface="Arial" charset="0"/>
              <a:buChar char="•"/>
              <a:defRPr/>
            </a:lvl1pPr>
          </a:lstStyle>
          <a:p>
            <a:pPr>
              <a:defRPr/>
            </a:pPr>
            <a:fld id="{A9578D87-CB94-4C8F-8175-A1E60916C419}" type="datetime1">
              <a:rPr lang="en-US"/>
              <a:pPr>
                <a:defRPr/>
              </a:pPr>
              <a:t>27/08/15</a:t>
            </a:fld>
            <a:endParaRPr lang="en-US"/>
          </a:p>
        </p:txBody>
      </p:sp>
      <p:sp>
        <p:nvSpPr>
          <p:cNvPr id="6" name="Footer Placeholder 5"/>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6"/>
          <p:cNvSpPr>
            <a:spLocks noGrp="1"/>
          </p:cNvSpPr>
          <p:nvPr>
            <p:ph type="sldNum" sz="quarter" idx="12"/>
          </p:nvPr>
        </p:nvSpPr>
        <p:spPr/>
        <p:txBody>
          <a:bodyPr/>
          <a:lstStyle>
            <a:lvl1pPr>
              <a:buFont typeface="Arial" charset="0"/>
              <a:buChar char="•"/>
              <a:defRPr/>
            </a:lvl1pPr>
          </a:lstStyle>
          <a:p>
            <a:pPr>
              <a:defRPr/>
            </a:pPr>
            <a:fld id="{83FAB027-A649-4184-ADAE-4F49E6F69160}" type="slidenum">
              <a:rPr lang="en-US"/>
              <a:pPr>
                <a:defRPr/>
              </a:pPr>
              <a:t>‹#›</a:t>
            </a:fld>
            <a:endParaRPr lang="en-US"/>
          </a:p>
        </p:txBody>
      </p:sp>
    </p:spTree>
    <p:extLst>
      <p:ext uri="{BB962C8B-B14F-4D97-AF65-F5344CB8AC3E}">
        <p14:creationId xmlns:p14="http://schemas.microsoft.com/office/powerpoint/2010/main" val="2699065795"/>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buFont typeface="Arial" charset="0"/>
              <a:buChar char="•"/>
              <a:defRPr/>
            </a:lvl1pPr>
          </a:lstStyle>
          <a:p>
            <a:pPr>
              <a:defRPr/>
            </a:pPr>
            <a:fld id="{5E96D8C8-DA6D-4583-93E4-75256D53AB2C}" type="datetime1">
              <a:rPr lang="en-US"/>
              <a:pPr>
                <a:defRPr/>
              </a:pPr>
              <a:t>27/08/15</a:t>
            </a:fld>
            <a:endParaRPr lang="en-US"/>
          </a:p>
        </p:txBody>
      </p:sp>
      <p:sp>
        <p:nvSpPr>
          <p:cNvPr id="6" name="Footer Placeholder 5"/>
          <p:cNvSpPr>
            <a:spLocks noGrp="1"/>
          </p:cNvSpPr>
          <p:nvPr>
            <p:ph type="ftr" sz="quarter" idx="11"/>
          </p:nvPr>
        </p:nvSpPr>
        <p:spPr/>
        <p:txBody>
          <a:bodyPr/>
          <a:lstStyle>
            <a:lvl1pPr algn="l">
              <a:buFont typeface="Arial" charset="0"/>
              <a:buChar char="•"/>
              <a:defRPr/>
            </a:lvl1pPr>
          </a:lstStyle>
          <a:p>
            <a:pPr>
              <a:defRPr/>
            </a:pPr>
            <a:endParaRPr lang="nl-NL"/>
          </a:p>
        </p:txBody>
      </p:sp>
      <p:sp>
        <p:nvSpPr>
          <p:cNvPr id="7" name="Slide Number Placeholder 6"/>
          <p:cNvSpPr>
            <a:spLocks noGrp="1"/>
          </p:cNvSpPr>
          <p:nvPr>
            <p:ph type="sldNum" sz="quarter" idx="12"/>
          </p:nvPr>
        </p:nvSpPr>
        <p:spPr/>
        <p:txBody>
          <a:bodyPr/>
          <a:lstStyle>
            <a:lvl1pPr>
              <a:buFont typeface="Arial" charset="0"/>
              <a:buChar char="•"/>
              <a:defRPr/>
            </a:lvl1pPr>
          </a:lstStyle>
          <a:p>
            <a:pPr>
              <a:defRPr/>
            </a:pPr>
            <a:fld id="{49FFC435-8849-4696-9827-EF16247E4FC6}" type="slidenum">
              <a:rPr lang="en-US"/>
              <a:pPr>
                <a:defRPr/>
              </a:pPr>
              <a:t>‹#›</a:t>
            </a:fld>
            <a:endParaRPr lang="en-US"/>
          </a:p>
        </p:txBody>
      </p:sp>
    </p:spTree>
    <p:extLst>
      <p:ext uri="{BB962C8B-B14F-4D97-AF65-F5344CB8AC3E}">
        <p14:creationId xmlns:p14="http://schemas.microsoft.com/office/powerpoint/2010/main" val="188870484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968A1D7E-A355-4CEA-83E0-7AEC37E0A263}"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FF5A6F39-9E6C-4939-9BC7-C70545AF5897}" type="slidenum">
              <a:rPr lang="en-US"/>
              <a:pPr>
                <a:defRPr/>
              </a:pPr>
              <a:t>‹#›</a:t>
            </a:fld>
            <a:endParaRPr lang="en-US"/>
          </a:p>
        </p:txBody>
      </p:sp>
    </p:spTree>
    <p:extLst>
      <p:ext uri="{BB962C8B-B14F-4D97-AF65-F5344CB8AC3E}">
        <p14:creationId xmlns:p14="http://schemas.microsoft.com/office/powerpoint/2010/main" val="2395436421"/>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buFont typeface="Arial" charset="0"/>
              <a:buChar char="•"/>
              <a:defRPr/>
            </a:lvl1pPr>
          </a:lstStyle>
          <a:p>
            <a:pPr>
              <a:defRPr/>
            </a:pPr>
            <a:fld id="{A0E5A336-0013-4FF6-84C2-187314AE6F20}" type="datetime1">
              <a:rPr lang="en-US"/>
              <a:pPr>
                <a:defRPr/>
              </a:pPr>
              <a:t>27/08/15</a:t>
            </a:fld>
            <a:endParaRPr lang="en-US"/>
          </a:p>
        </p:txBody>
      </p:sp>
      <p:sp>
        <p:nvSpPr>
          <p:cNvPr id="5" name="Footer Placeholder 4"/>
          <p:cNvSpPr>
            <a:spLocks noGrp="1"/>
          </p:cNvSpPr>
          <p:nvPr>
            <p:ph type="ftr" sz="quarter" idx="11"/>
          </p:nvPr>
        </p:nvSpPr>
        <p:spPr/>
        <p:txBody>
          <a:bodyPr/>
          <a:lstStyle>
            <a:lvl1pPr algn="l">
              <a:buFont typeface="Arial" charset="0"/>
              <a:buChar char="•"/>
              <a:defRPr/>
            </a:lvl1pPr>
          </a:lstStyle>
          <a:p>
            <a:pPr>
              <a:defRPr/>
            </a:pPr>
            <a:endParaRPr lang="nl-NL"/>
          </a:p>
        </p:txBody>
      </p:sp>
      <p:sp>
        <p:nvSpPr>
          <p:cNvPr id="6" name="Slide Number Placeholder 5"/>
          <p:cNvSpPr>
            <a:spLocks noGrp="1"/>
          </p:cNvSpPr>
          <p:nvPr>
            <p:ph type="sldNum" sz="quarter" idx="12"/>
          </p:nvPr>
        </p:nvSpPr>
        <p:spPr/>
        <p:txBody>
          <a:bodyPr/>
          <a:lstStyle>
            <a:lvl1pPr>
              <a:buFont typeface="Arial" charset="0"/>
              <a:buChar char="•"/>
              <a:defRPr/>
            </a:lvl1pPr>
          </a:lstStyle>
          <a:p>
            <a:pPr>
              <a:defRPr/>
            </a:pPr>
            <a:fld id="{0EF14BBA-1034-445F-8EE9-94DD6B14D396}" type="slidenum">
              <a:rPr lang="en-US"/>
              <a:pPr>
                <a:defRPr/>
              </a:pPr>
              <a:t>‹#›</a:t>
            </a:fld>
            <a:endParaRPr lang="en-US"/>
          </a:p>
        </p:txBody>
      </p:sp>
    </p:spTree>
    <p:extLst>
      <p:ext uri="{BB962C8B-B14F-4D97-AF65-F5344CB8AC3E}">
        <p14:creationId xmlns:p14="http://schemas.microsoft.com/office/powerpoint/2010/main" val="1840642581"/>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C6FA3-2011-410C-AF7B-383358A54978}" type="slidenum">
              <a:rPr lang="en-US"/>
              <a:pPr>
                <a:defRPr/>
              </a:pPr>
              <a:t>‹#›</a:t>
            </a:fld>
            <a:endParaRPr lang="en-US"/>
          </a:p>
        </p:txBody>
      </p:sp>
    </p:spTree>
    <p:extLst>
      <p:ext uri="{BB962C8B-B14F-4D97-AF65-F5344CB8AC3E}">
        <p14:creationId xmlns:p14="http://schemas.microsoft.com/office/powerpoint/2010/main" val="30202723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3599A-D682-4350-95A0-20F04A5E657D}" type="slidenum">
              <a:rPr lang="en-US"/>
              <a:pPr>
                <a:defRPr/>
              </a:pPr>
              <a:t>‹#›</a:t>
            </a:fld>
            <a:endParaRPr lang="en-US"/>
          </a:p>
        </p:txBody>
      </p:sp>
    </p:spTree>
    <p:extLst>
      <p:ext uri="{BB962C8B-B14F-4D97-AF65-F5344CB8AC3E}">
        <p14:creationId xmlns:p14="http://schemas.microsoft.com/office/powerpoint/2010/main" val="41322876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DFA693-91F6-4314-A6A0-D0BC292776B7}" type="slidenum">
              <a:rPr lang="en-US"/>
              <a:pPr>
                <a:defRPr/>
              </a:pPr>
              <a:t>‹#›</a:t>
            </a:fld>
            <a:endParaRPr lang="en-US"/>
          </a:p>
        </p:txBody>
      </p:sp>
    </p:spTree>
    <p:extLst>
      <p:ext uri="{BB962C8B-B14F-4D97-AF65-F5344CB8AC3E}">
        <p14:creationId xmlns:p14="http://schemas.microsoft.com/office/powerpoint/2010/main" val="17389949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92FA7A-482A-4ED2-B968-709B43BD14BF}" type="slidenum">
              <a:rPr lang="en-US"/>
              <a:pPr>
                <a:defRPr/>
              </a:pPr>
              <a:t>‹#›</a:t>
            </a:fld>
            <a:endParaRPr lang="en-US"/>
          </a:p>
        </p:txBody>
      </p:sp>
    </p:spTree>
    <p:extLst>
      <p:ext uri="{BB962C8B-B14F-4D97-AF65-F5344CB8AC3E}">
        <p14:creationId xmlns:p14="http://schemas.microsoft.com/office/powerpoint/2010/main" val="3769412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AC52F58-9D79-41D0-BE24-65C69C4EFADC}" type="slidenum">
              <a:rPr lang="de-DE">
                <a:solidFill>
                  <a:srgbClr val="FFFFFF"/>
                </a:solidFill>
              </a:rPr>
              <a:pPr>
                <a:defRPr/>
              </a:pPr>
              <a:t>‹#›</a:t>
            </a:fld>
            <a:endParaRPr lang="de-DE" dirty="0">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41215562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C18BFB-8CCE-4B6D-B65C-ED9ED22B83FD}" type="slidenum">
              <a:rPr lang="en-US"/>
              <a:pPr>
                <a:defRPr/>
              </a:pPr>
              <a:t>‹#›</a:t>
            </a:fld>
            <a:endParaRPr lang="en-US"/>
          </a:p>
        </p:txBody>
      </p:sp>
    </p:spTree>
    <p:extLst>
      <p:ext uri="{BB962C8B-B14F-4D97-AF65-F5344CB8AC3E}">
        <p14:creationId xmlns:p14="http://schemas.microsoft.com/office/powerpoint/2010/main" val="17669479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0E6C91-9D4A-45D6-B3A0-2202249F8894}" type="slidenum">
              <a:rPr lang="en-US"/>
              <a:pPr>
                <a:defRPr/>
              </a:pPr>
              <a:t>‹#›</a:t>
            </a:fld>
            <a:endParaRPr lang="en-US"/>
          </a:p>
        </p:txBody>
      </p:sp>
    </p:spTree>
    <p:extLst>
      <p:ext uri="{BB962C8B-B14F-4D97-AF65-F5344CB8AC3E}">
        <p14:creationId xmlns:p14="http://schemas.microsoft.com/office/powerpoint/2010/main" val="5266019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B7FA05-D72B-4DBF-8C19-6F986EA8A165}" type="slidenum">
              <a:rPr lang="en-US"/>
              <a:pPr>
                <a:defRPr/>
              </a:pPr>
              <a:t>‹#›</a:t>
            </a:fld>
            <a:endParaRPr lang="en-US"/>
          </a:p>
        </p:txBody>
      </p:sp>
    </p:spTree>
    <p:extLst>
      <p:ext uri="{BB962C8B-B14F-4D97-AF65-F5344CB8AC3E}">
        <p14:creationId xmlns:p14="http://schemas.microsoft.com/office/powerpoint/2010/main" val="261774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05AD4-17AC-4B2E-B6F5-F4220216EADA}" type="slidenum">
              <a:rPr lang="en-US"/>
              <a:pPr>
                <a:defRPr/>
              </a:pPr>
              <a:t>‹#›</a:t>
            </a:fld>
            <a:endParaRPr lang="en-US"/>
          </a:p>
        </p:txBody>
      </p:sp>
    </p:spTree>
    <p:extLst>
      <p:ext uri="{BB962C8B-B14F-4D97-AF65-F5344CB8AC3E}">
        <p14:creationId xmlns:p14="http://schemas.microsoft.com/office/powerpoint/2010/main" val="13408565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38E84-84E8-4B46-9B66-209834DAEAA5}" type="slidenum">
              <a:rPr lang="en-US"/>
              <a:pPr>
                <a:defRPr/>
              </a:pPr>
              <a:t>‹#›</a:t>
            </a:fld>
            <a:endParaRPr lang="en-US"/>
          </a:p>
        </p:txBody>
      </p:sp>
    </p:spTree>
    <p:extLst>
      <p:ext uri="{BB962C8B-B14F-4D97-AF65-F5344CB8AC3E}">
        <p14:creationId xmlns:p14="http://schemas.microsoft.com/office/powerpoint/2010/main" val="1351710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F3D5B9-F752-4FE8-B540-2A73C8330550}" type="slidenum">
              <a:rPr lang="en-US"/>
              <a:pPr>
                <a:defRPr/>
              </a:pPr>
              <a:t>‹#›</a:t>
            </a:fld>
            <a:endParaRPr lang="en-US"/>
          </a:p>
        </p:txBody>
      </p:sp>
    </p:spTree>
    <p:extLst>
      <p:ext uri="{BB962C8B-B14F-4D97-AF65-F5344CB8AC3E}">
        <p14:creationId xmlns:p14="http://schemas.microsoft.com/office/powerpoint/2010/main" val="31026651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5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EA773E-48DA-4C67-8CC2-3F9AD9EF54AB}" type="slidenum">
              <a:rPr lang="en-US"/>
              <a:pPr>
                <a:defRPr/>
              </a:pPr>
              <a:t>‹#›</a:t>
            </a:fld>
            <a:endParaRPr lang="en-US"/>
          </a:p>
        </p:txBody>
      </p:sp>
    </p:spTree>
    <p:extLst>
      <p:ext uri="{BB962C8B-B14F-4D97-AF65-F5344CB8AC3E}">
        <p14:creationId xmlns:p14="http://schemas.microsoft.com/office/powerpoint/2010/main" val="19723166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484" y="1032389"/>
            <a:ext cx="7775039" cy="503903"/>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684484" y="1696064"/>
            <a:ext cx="7775039" cy="4719484"/>
          </a:xfrm>
        </p:spPr>
        <p:txBody>
          <a:bodyPr/>
          <a:lstStyle/>
          <a:p>
            <a:pPr lvl="0"/>
            <a:endParaRPr lang="en-GB" noProof="0" smtClean="0"/>
          </a:p>
        </p:txBody>
      </p:sp>
    </p:spTree>
    <p:extLst>
      <p:ext uri="{BB962C8B-B14F-4D97-AF65-F5344CB8AC3E}">
        <p14:creationId xmlns:p14="http://schemas.microsoft.com/office/powerpoint/2010/main" val="2772286204"/>
      </p:ext>
    </p:extLst>
  </p:cSld>
  <p:clrMapOvr>
    <a:masterClrMapping/>
  </p:clrMapOvr>
  <p:transition xmlns:p14="http://schemas.microsoft.com/office/powerpoint/2010/main">
    <p:wipe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BE"/>
          </a:p>
        </p:txBody>
      </p:sp>
      <p:sp>
        <p:nvSpPr>
          <p:cNvPr id="3" name="Text Placeholder 2"/>
          <p:cNvSpPr>
            <a:spLocks noGrp="1"/>
          </p:cNvSpPr>
          <p:nvPr>
            <p:ph type="body" sz="half" idx="1"/>
          </p:nvPr>
        </p:nvSpPr>
        <p:spPr>
          <a:xfrm>
            <a:off x="457200" y="366714"/>
            <a:ext cx="4038600" cy="558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366714"/>
            <a:ext cx="4038600" cy="558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F766A164-4244-45FA-B79F-1EB4010AAE5E}" type="datetime1">
              <a:rPr lang="en-US"/>
              <a:pPr>
                <a:defRPr/>
              </a:pPr>
              <a:t>27/08/15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AE6E-5F19-44E0-A884-7313DFE58689}" type="slidenum">
              <a:rPr lang="en-US"/>
              <a:pPr>
                <a:defRPr/>
              </a:pPr>
              <a:t>‹#›</a:t>
            </a:fld>
            <a:endParaRPr lang="en-US"/>
          </a:p>
        </p:txBody>
      </p:sp>
    </p:spTree>
    <p:extLst>
      <p:ext uri="{BB962C8B-B14F-4D97-AF65-F5344CB8AC3E}">
        <p14:creationId xmlns:p14="http://schemas.microsoft.com/office/powerpoint/2010/main" val="16615571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D4200BD-7A0E-4A49-9193-BBC553FB5DFF}"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2271C1-B184-423A-88A1-DCB0DD882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08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540000" y="3780000"/>
            <a:ext cx="7988400" cy="17820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01800"/>
            <a:ext cx="3989387"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7075" y="1701800"/>
            <a:ext cx="3990975"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67F1725C-6F23-4BAA-B5E4-1BB62AEE4950}" type="slidenum">
              <a:rPr lang="de-DE">
                <a:solidFill>
                  <a:srgbClr val="FFFFFF"/>
                </a:solidFill>
              </a:rPr>
              <a:pPr>
                <a:defRPr/>
              </a:pPr>
              <a:t>‹#›</a:t>
            </a:fld>
            <a:endParaRPr lang="de-DE" dirty="0">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33980875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2EBB929-4C51-4C43-8BC2-11632307EC14}"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6FEF2B-EFBC-4E8E-939D-FAED8DA417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2660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19003E2-9F8C-4319-A6ED-1474B25EF116}"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C310BA-5E32-4963-AA77-8E09B7FE6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3670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46D62AF-27F6-4D1E-B551-600CC4FAE465}" type="datetime1">
              <a:rPr lang="en-US">
                <a:solidFill>
                  <a:srgbClr val="000000"/>
                </a:solidFill>
              </a:rPr>
              <a:pPr>
                <a:defRPr/>
              </a:pPr>
              <a:t>27/08/15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D0352-A950-4D24-BF59-5EA801FCD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8828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31C758C-405F-4FFA-AD18-EA7CE186036D}" type="datetime1">
              <a:rPr lang="en-US">
                <a:solidFill>
                  <a:srgbClr val="000000"/>
                </a:solidFill>
              </a:rPr>
              <a:pPr>
                <a:defRPr/>
              </a:pPr>
              <a:t>27/08/15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E0BC5F-D92C-4E11-BA51-A207E80680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10130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867E111-41F6-4D0C-B3BB-FF4A09014948}" type="datetime1">
              <a:rPr lang="en-US">
                <a:solidFill>
                  <a:srgbClr val="000000"/>
                </a:solidFill>
              </a:rPr>
              <a:pPr>
                <a:defRPr/>
              </a:pPr>
              <a:t>27/08/15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E20ECD-39BF-4880-BDA0-9381D379E5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4042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C2A8DA-2161-486E-BC91-15F19FC62957}" type="datetime1">
              <a:rPr lang="en-US">
                <a:solidFill>
                  <a:srgbClr val="000000"/>
                </a:solidFill>
              </a:rPr>
              <a:pPr>
                <a:defRPr/>
              </a:pPr>
              <a:t>27/08/15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F8C441-EE5C-4595-9E4A-48729B12A2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4974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423735-D4E6-486B-8B4E-8A032C53FF1C}" type="datetime1">
              <a:rPr lang="en-US">
                <a:solidFill>
                  <a:srgbClr val="000000"/>
                </a:solidFill>
              </a:rPr>
              <a:pPr>
                <a:defRPr/>
              </a:pPr>
              <a:t>27/08/15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B800C-B445-466C-8821-D15D5CC71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4716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F5879A-033A-481A-BACF-48803DCCF108}" type="datetime1">
              <a:rPr lang="en-US">
                <a:solidFill>
                  <a:srgbClr val="000000"/>
                </a:solidFill>
              </a:rPr>
              <a:pPr>
                <a:defRPr/>
              </a:pPr>
              <a:t>27/08/15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48AB74-AB2D-4073-BF4F-A8B42E33BA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94288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4CBD7AD-B05B-408E-BD37-FDAA35FCB2C5}"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02DD98-3A39-4188-9A77-C329C29D17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54202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5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04B714-90F3-44F2-BAB9-1B2F03460154}"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74B58-01FF-4359-8A5C-DE47CEAD6B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87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13A904C2-8CCA-435B-8F45-41ABDE4C6B82}" type="slidenum">
              <a:rPr lang="de-DE">
                <a:solidFill>
                  <a:srgbClr val="FFFFFF"/>
                </a:solidFill>
              </a:rPr>
              <a:pPr>
                <a:defRPr/>
              </a:pPr>
              <a:t>‹#›</a:t>
            </a:fld>
            <a:endParaRPr lang="de-DE" dirty="0">
              <a:solidFill>
                <a:srgbClr val="FFFFFF"/>
              </a:solidFill>
            </a:endParaRPr>
          </a:p>
        </p:txBody>
      </p:sp>
      <p:sp>
        <p:nvSpPr>
          <p:cNvPr id="8"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36364776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484" y="1032389"/>
            <a:ext cx="7775039" cy="503903"/>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684484" y="1696064"/>
            <a:ext cx="7775039" cy="4719484"/>
          </a:xfrm>
        </p:spPr>
        <p:txBody>
          <a:bodyPr/>
          <a:lstStyle/>
          <a:p>
            <a:pPr lvl="0"/>
            <a:endParaRPr lang="en-GB" noProof="0" smtClean="0"/>
          </a:p>
        </p:txBody>
      </p:sp>
    </p:spTree>
    <p:extLst>
      <p:ext uri="{BB962C8B-B14F-4D97-AF65-F5344CB8AC3E}">
        <p14:creationId xmlns:p14="http://schemas.microsoft.com/office/powerpoint/2010/main" val="586336226"/>
      </p:ext>
    </p:extLst>
  </p:cSld>
  <p:clrMapOvr>
    <a:masterClrMapping/>
  </p:clrMapOvr>
  <p:transition xmlns:p14="http://schemas.microsoft.com/office/powerpoint/2010/main">
    <p:wipe dir="u"/>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366714"/>
            <a:ext cx="8229600" cy="5583237"/>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9FFBB307-0146-4D53-BBF5-06C01BC30788}" type="datetime1">
              <a:rPr lang="en-US">
                <a:solidFill>
                  <a:srgbClr val="000000"/>
                </a:solidFill>
              </a:rPr>
              <a:pPr>
                <a:defRPr/>
              </a:pPr>
              <a:t>27/08/15</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02FF9346-9C7E-4C32-A57B-313B6DED3E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7497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D4200BD-7A0E-4A49-9193-BBC553FB5DFF}"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2271C1-B184-423A-88A1-DCB0DD882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0948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2EBB929-4C51-4C43-8BC2-11632307EC14}"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6FEF2B-EFBC-4E8E-939D-FAED8DA417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6534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19003E2-9F8C-4319-A6ED-1474B25EF116}"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C310BA-5E32-4963-AA77-8E09B7FE6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59257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66714"/>
            <a:ext cx="4038600" cy="558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46D62AF-27F6-4D1E-B551-600CC4FAE465}" type="datetime1">
              <a:rPr lang="en-US">
                <a:solidFill>
                  <a:srgbClr val="000000"/>
                </a:solidFill>
              </a:rPr>
              <a:pPr>
                <a:defRPr/>
              </a:pPr>
              <a:t>27/08/15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D0352-A950-4D24-BF59-5EA801FCD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9940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31C758C-405F-4FFA-AD18-EA7CE186036D}" type="datetime1">
              <a:rPr lang="en-US">
                <a:solidFill>
                  <a:srgbClr val="000000"/>
                </a:solidFill>
              </a:rPr>
              <a:pPr>
                <a:defRPr/>
              </a:pPr>
              <a:t>27/08/15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E0BC5F-D92C-4E11-BA51-A207E80680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21026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867E111-41F6-4D0C-B3BB-FF4A09014948}" type="datetime1">
              <a:rPr lang="en-US">
                <a:solidFill>
                  <a:srgbClr val="000000"/>
                </a:solidFill>
              </a:rPr>
              <a:pPr>
                <a:defRPr/>
              </a:pPr>
              <a:t>27/08/15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E20ECD-39BF-4880-BDA0-9381D379E5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8586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C2A8DA-2161-486E-BC91-15F19FC62957}" type="datetime1">
              <a:rPr lang="en-US">
                <a:solidFill>
                  <a:srgbClr val="000000"/>
                </a:solidFill>
              </a:rPr>
              <a:pPr>
                <a:defRPr/>
              </a:pPr>
              <a:t>27/08/15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F8C441-EE5C-4595-9E4A-48729B12A2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1282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423735-D4E6-486B-8B4E-8A032C53FF1C}" type="datetime1">
              <a:rPr lang="en-US">
                <a:solidFill>
                  <a:srgbClr val="000000"/>
                </a:solidFill>
              </a:rPr>
              <a:pPr>
                <a:defRPr/>
              </a:pPr>
              <a:t>27/08/15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B800C-B445-466C-8821-D15D5CC71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17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69ADBB27-40C9-424F-89A4-39A25B4D073E}" type="slidenum">
              <a:rPr lang="de-DE">
                <a:solidFill>
                  <a:srgbClr val="FFFFFF"/>
                </a:solidFill>
              </a:rPr>
              <a:pPr>
                <a:defRPr/>
              </a:pPr>
              <a:t>‹#›</a:t>
            </a:fld>
            <a:endParaRPr lang="de-DE" dirty="0">
              <a:solidFill>
                <a:srgbClr val="FFFFFF"/>
              </a:solidFill>
            </a:endParaRPr>
          </a:p>
        </p:txBody>
      </p:sp>
      <p:sp>
        <p:nvSpPr>
          <p:cNvPr id="4"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42588838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F5879A-033A-481A-BACF-48803DCCF108}" type="datetime1">
              <a:rPr lang="en-US">
                <a:solidFill>
                  <a:srgbClr val="000000"/>
                </a:solidFill>
              </a:rPr>
              <a:pPr>
                <a:defRPr/>
              </a:pPr>
              <a:t>27/08/15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48AB74-AB2D-4073-BF4F-A8B42E33BA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0223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4CBD7AD-B05B-408E-BD37-FDAA35FCB2C5}"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02DD98-3A39-4188-9A77-C329C29D17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769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5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04B714-90F3-44F2-BAB9-1B2F03460154}" type="datetime1">
              <a:rPr lang="en-US">
                <a:solidFill>
                  <a:srgbClr val="000000"/>
                </a:solidFill>
              </a:rPr>
              <a:pPr>
                <a:defRPr/>
              </a:pPr>
              <a:t>27/08/15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74B58-01FF-4359-8A5C-DE47CEAD6B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2094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484" y="1032389"/>
            <a:ext cx="7775039" cy="503903"/>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684484" y="1696064"/>
            <a:ext cx="7775039" cy="4719484"/>
          </a:xfrm>
        </p:spPr>
        <p:txBody>
          <a:bodyPr/>
          <a:lstStyle/>
          <a:p>
            <a:pPr lvl="0"/>
            <a:endParaRPr lang="en-GB" noProof="0" smtClean="0"/>
          </a:p>
        </p:txBody>
      </p:sp>
    </p:spTree>
    <p:extLst>
      <p:ext uri="{BB962C8B-B14F-4D97-AF65-F5344CB8AC3E}">
        <p14:creationId xmlns:p14="http://schemas.microsoft.com/office/powerpoint/2010/main" val="3143713654"/>
      </p:ext>
    </p:extLst>
  </p:cSld>
  <p:clrMapOvr>
    <a:masterClrMapping/>
  </p:clrMapOvr>
  <p:transition xmlns:p14="http://schemas.microsoft.com/office/powerpoint/2010/main">
    <p:wipe dir="u"/>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366714"/>
            <a:ext cx="8229600" cy="5583237"/>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9FFBB307-0146-4D53-BBF5-06C01BC30788}" type="datetime1">
              <a:rPr lang="en-US">
                <a:solidFill>
                  <a:srgbClr val="000000"/>
                </a:solidFill>
              </a:rPr>
              <a:pPr>
                <a:defRPr/>
              </a:pPr>
              <a:t>27/08/15</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02FF9346-9C7E-4C32-A57B-313B6DED3E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52232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3"/>
          </p:nvPr>
        </p:nvSpPr>
        <p:spPr>
          <a:xfrm>
            <a:off x="396000" y="1702800"/>
            <a:ext cx="8132400" cy="4262400"/>
          </a:xfrm>
        </p:spPr>
        <p:txBody>
          <a:bodyPr/>
          <a:lstStyle>
            <a:lvl1pPr>
              <a:buFont typeface="Lucida Grande"/>
              <a:buNone/>
              <a:defRPr/>
            </a:lvl1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4"/>
          </p:nvPr>
        </p:nvSpPr>
        <p:spPr/>
        <p:txBody>
          <a:bodyPr/>
          <a:lstStyle>
            <a:lvl1pPr>
              <a:defRPr/>
            </a:lvl1pPr>
          </a:lstStyle>
          <a:p>
            <a:pPr>
              <a:defRPr/>
            </a:pPr>
            <a:r>
              <a:rPr lang="nl-BE">
                <a:solidFill>
                  <a:srgbClr val="FFFFFF"/>
                </a:solidFill>
              </a:rPr>
              <a:t>28/02/2012</a:t>
            </a:r>
            <a:endParaRPr lang="en-US" dirty="0">
              <a:solidFill>
                <a:srgbClr val="FFFFFF"/>
              </a:solidFill>
            </a:endParaRPr>
          </a:p>
        </p:txBody>
      </p:sp>
      <p:sp>
        <p:nvSpPr>
          <p:cNvPr id="5" name="Footer Placeholder 4"/>
          <p:cNvSpPr>
            <a:spLocks noGrp="1"/>
          </p:cNvSpPr>
          <p:nvPr>
            <p:ph type="ftr" sz="quarter" idx="15"/>
          </p:nvPr>
        </p:nvSpPr>
        <p:spPr/>
        <p:txBody>
          <a:bodyPr/>
          <a:lstStyle>
            <a:lvl1pPr>
              <a:defRPr/>
            </a:lvl1pPr>
          </a:lstStyle>
          <a:p>
            <a:pPr>
              <a:defRPr/>
            </a:pPr>
            <a:r>
              <a:rPr lang="en-US">
                <a:solidFill>
                  <a:srgbClr val="FFFFFF"/>
                </a:solidFill>
              </a:rPr>
              <a:t>Footer</a:t>
            </a:r>
            <a:endParaRPr lang="nl-NL">
              <a:solidFill>
                <a:srgbClr val="FFFFFF"/>
              </a:solidFill>
            </a:endParaRPr>
          </a:p>
        </p:txBody>
      </p:sp>
      <p:sp>
        <p:nvSpPr>
          <p:cNvPr id="6" name="Slide Number Placeholder 5"/>
          <p:cNvSpPr>
            <a:spLocks noGrp="1"/>
          </p:cNvSpPr>
          <p:nvPr>
            <p:ph type="sldNum" sz="quarter" idx="16"/>
          </p:nvPr>
        </p:nvSpPr>
        <p:spPr/>
        <p:txBody>
          <a:bodyPr/>
          <a:lstStyle>
            <a:lvl1pPr>
              <a:defRPr/>
            </a:lvl1pPr>
          </a:lstStyle>
          <a:p>
            <a:pPr>
              <a:defRPr/>
            </a:pPr>
            <a:fld id="{4018EAFF-E6C6-4626-9812-AE73000A40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87287337"/>
      </p:ext>
    </p:extLst>
  </p:cSld>
  <p:clrMapOvr>
    <a:masterClrMapping/>
  </p:clrMapOvr>
  <p:transition xmlns:p14="http://schemas.microsoft.com/office/powerpoint/2010/main">
    <p:wipe dir="u"/>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lvl1pPr>
              <a:defRPr/>
            </a:lvl1pPr>
          </a:lstStyle>
          <a:p>
            <a:pPr>
              <a:defRPr/>
            </a:pPr>
            <a:r>
              <a:rPr lang="nl-BE">
                <a:solidFill>
                  <a:srgbClr val="FFFFFF"/>
                </a:solidFill>
              </a:rPr>
              <a:t>28/02/2012</a:t>
            </a:r>
          </a:p>
        </p:txBody>
      </p:sp>
      <p:sp>
        <p:nvSpPr>
          <p:cNvPr id="5" name="Footer Placeholder 4"/>
          <p:cNvSpPr>
            <a:spLocks noGrp="1"/>
          </p:cNvSpPr>
          <p:nvPr>
            <p:ph type="ftr" sz="quarter" idx="11"/>
          </p:nvPr>
        </p:nvSpPr>
        <p:spPr/>
        <p:txBody>
          <a:bodyPr/>
          <a:lstStyle>
            <a:lvl1pPr>
              <a:defRPr dirty="0"/>
            </a:lvl1pPr>
          </a:lstStyle>
          <a:p>
            <a:pPr>
              <a:defRPr/>
            </a:pPr>
            <a:r>
              <a:rPr lang="en-US">
                <a:solidFill>
                  <a:srgbClr val="FFFFFF"/>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BF57CE10-8F28-4500-8A5D-FD61ED6F50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42373061"/>
      </p:ext>
    </p:extLst>
  </p:cSld>
  <p:clrMapOvr>
    <a:masterClrMapping/>
  </p:clrMapOvr>
  <p:transition xmlns:p14="http://schemas.microsoft.com/office/powerpoint/2010/main">
    <p:wipe dir="u"/>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727200"/>
            <a:ext cx="8132400" cy="712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60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5684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0"/>
          </p:nvPr>
        </p:nvSpPr>
        <p:spPr/>
        <p:txBody>
          <a:bodyPr/>
          <a:lstStyle>
            <a:lvl1pPr>
              <a:defRPr/>
            </a:lvl1pPr>
          </a:lstStyle>
          <a:p>
            <a:pPr>
              <a:defRPr/>
            </a:pPr>
            <a:r>
              <a:rPr lang="nl-BE">
                <a:solidFill>
                  <a:srgbClr val="FFFFFF"/>
                </a:solidFill>
              </a:rPr>
              <a:t>28/02/2012</a:t>
            </a:r>
          </a:p>
        </p:txBody>
      </p:sp>
      <p:sp>
        <p:nvSpPr>
          <p:cNvPr id="6" name="Footer Placeholder 4"/>
          <p:cNvSpPr>
            <a:spLocks noGrp="1"/>
          </p:cNvSpPr>
          <p:nvPr>
            <p:ph type="ftr" sz="quarter" idx="11"/>
          </p:nvPr>
        </p:nvSpPr>
        <p:spPr/>
        <p:txBody>
          <a:bodyPr/>
          <a:lstStyle>
            <a:lvl1pPr>
              <a:defRPr dirty="0"/>
            </a:lvl1pPr>
          </a:lstStyle>
          <a:p>
            <a:pPr>
              <a:defRPr/>
            </a:pPr>
            <a:r>
              <a:rPr lang="en-US">
                <a:solidFill>
                  <a:srgbClr val="FFFFFF"/>
                </a:solidFill>
              </a:rPr>
              <a:t>Footer</a:t>
            </a:r>
          </a:p>
          <a:p>
            <a:pPr>
              <a:defRPr/>
            </a:pPr>
            <a:endParaRPr lang="nl-NL">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7295A5AF-17EC-4806-8A67-85CC5ED67FF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42615089"/>
      </p:ext>
    </p:extLst>
  </p:cSld>
  <p:clrMapOvr>
    <a:masterClrMapping/>
  </p:clrMapOvr>
  <p:transition xmlns:p14="http://schemas.microsoft.com/office/powerpoint/2010/main">
    <p:wipe dir="u"/>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8000" y="2296800"/>
            <a:ext cx="6264000" cy="432000"/>
          </a:xfrm>
        </p:spPr>
        <p:txBody>
          <a:bodyPr/>
          <a:lstStyle>
            <a:lvl1pPr>
              <a:lnSpc>
                <a:spcPts val="3100"/>
              </a:lnSpc>
              <a:spcBef>
                <a:spcPct val="0"/>
              </a:spcBef>
              <a:defRPr/>
            </a:lvl1pPr>
          </a:lstStyle>
          <a:p>
            <a:r>
              <a:rPr lang="en-US" smtClean="0"/>
              <a:t>Click to edit Master title style</a:t>
            </a:r>
            <a:endParaRPr lang="nl-BE" dirty="0"/>
          </a:p>
        </p:txBody>
      </p:sp>
      <p:sp>
        <p:nvSpPr>
          <p:cNvPr id="7" name="Text Placeholder 6"/>
          <p:cNvSpPr>
            <a:spLocks noGrp="1"/>
          </p:cNvSpPr>
          <p:nvPr>
            <p:ph type="body" sz="quarter" idx="13"/>
          </p:nvPr>
        </p:nvSpPr>
        <p:spPr>
          <a:xfrm>
            <a:off x="918000" y="3618000"/>
            <a:ext cx="7610400" cy="2433600"/>
          </a:xfrm>
        </p:spPr>
        <p:txBody>
          <a:bodyPr/>
          <a:lstStyle>
            <a:lvl1pPr>
              <a:defRPr sz="1600" b="0"/>
            </a:lvl1pPr>
            <a:lvl2pPr>
              <a:defRPr sz="1600" b="0"/>
            </a:lvl2pPr>
            <a:lvl3pPr marL="3175" algn="l" defTabSz="180975">
              <a:buClr>
                <a:schemeClr val="tx1"/>
              </a:buClr>
              <a:buNone/>
              <a:tabLst>
                <a:tab pos="8334375" algn="r"/>
              </a:tabLst>
              <a:defRPr sz="1600" b="0"/>
            </a:lvl3pPr>
            <a:lvl4pPr>
              <a:defRPr sz="1600" b="0"/>
            </a:lvl4pPr>
            <a:lvl5pPr>
              <a:defRPr sz="1600" b="0"/>
            </a:lvl5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4"/>
          </p:nvPr>
        </p:nvSpPr>
        <p:spPr/>
        <p:txBody>
          <a:bodyPr/>
          <a:lstStyle>
            <a:lvl1pPr>
              <a:defRPr/>
            </a:lvl1pPr>
          </a:lstStyle>
          <a:p>
            <a:pPr>
              <a:defRPr/>
            </a:pPr>
            <a:r>
              <a:rPr lang="nl-BE">
                <a:solidFill>
                  <a:srgbClr val="FFFFFF"/>
                </a:solidFill>
              </a:rPr>
              <a:t>28/02/2012</a:t>
            </a:r>
          </a:p>
        </p:txBody>
      </p:sp>
      <p:sp>
        <p:nvSpPr>
          <p:cNvPr id="5" name="Footer Placeholder 4"/>
          <p:cNvSpPr>
            <a:spLocks noGrp="1"/>
          </p:cNvSpPr>
          <p:nvPr>
            <p:ph type="ftr" sz="quarter" idx="15"/>
          </p:nvPr>
        </p:nvSpPr>
        <p:spPr/>
        <p:txBody>
          <a:bodyPr/>
          <a:lstStyle>
            <a:lvl1pPr>
              <a:defRPr dirty="0"/>
            </a:lvl1pPr>
          </a:lstStyle>
          <a:p>
            <a:pPr>
              <a:defRPr/>
            </a:pPr>
            <a:r>
              <a:rPr lang="en-US">
                <a:solidFill>
                  <a:srgbClr val="FFFFFF"/>
                </a:solidFill>
              </a:rPr>
              <a:t>Footer</a:t>
            </a:r>
          </a:p>
        </p:txBody>
      </p:sp>
      <p:sp>
        <p:nvSpPr>
          <p:cNvPr id="6" name="Slide Number Placeholder 5"/>
          <p:cNvSpPr>
            <a:spLocks noGrp="1"/>
          </p:cNvSpPr>
          <p:nvPr>
            <p:ph type="sldNum" sz="quarter" idx="16"/>
          </p:nvPr>
        </p:nvSpPr>
        <p:spPr/>
        <p:txBody>
          <a:bodyPr/>
          <a:lstStyle>
            <a:lvl1pPr>
              <a:defRPr/>
            </a:lvl1pPr>
          </a:lstStyle>
          <a:p>
            <a:pPr>
              <a:defRPr/>
            </a:pPr>
            <a:fld id="{4E22EF5F-73E4-41E0-8DA8-F519AB15A62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7231227"/>
      </p:ext>
    </p:extLst>
  </p:cSld>
  <p:clrMapOvr>
    <a:masterClrMapping/>
  </p:clrMapOvr>
  <p:transition xmlns:p14="http://schemas.microsoft.com/office/powerpoint/2010/main">
    <p:wipe dir="u"/>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96000" y="1600205"/>
            <a:ext cx="8132400" cy="4525963"/>
          </a:xfrm>
        </p:spPr>
        <p:txBody>
          <a:bodyPr/>
          <a:lstStyle/>
          <a:p>
            <a:pPr lvl="0"/>
            <a:r>
              <a:rPr lang="en-US" noProof="0" dirty="0" smtClean="0"/>
              <a:t>Click icon to add chart</a:t>
            </a:r>
          </a:p>
        </p:txBody>
      </p:sp>
      <p:sp>
        <p:nvSpPr>
          <p:cNvPr id="7" name="Title 6"/>
          <p:cNvSpPr>
            <a:spLocks noGrp="1"/>
          </p:cNvSpPr>
          <p:nvPr>
            <p:ph type="title"/>
          </p:nvPr>
        </p:nvSpPr>
        <p:spPr>
          <a:xfrm>
            <a:off x="396000" y="727200"/>
            <a:ext cx="8132400" cy="7128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r>
              <a:rPr lang="nl-BE">
                <a:solidFill>
                  <a:srgbClr val="FFFFFF"/>
                </a:solidFill>
              </a:rPr>
              <a:t>28/02/2012</a:t>
            </a:r>
          </a:p>
        </p:txBody>
      </p:sp>
      <p:sp>
        <p:nvSpPr>
          <p:cNvPr id="5" name="Footer Placeholder 4"/>
          <p:cNvSpPr>
            <a:spLocks noGrp="1"/>
          </p:cNvSpPr>
          <p:nvPr>
            <p:ph type="ftr" sz="quarter" idx="11"/>
          </p:nvPr>
        </p:nvSpPr>
        <p:spPr/>
        <p:txBody>
          <a:bodyPr/>
          <a:lstStyle>
            <a:lvl1pPr>
              <a:defRPr dirty="0"/>
            </a:lvl1pPr>
          </a:lstStyle>
          <a:p>
            <a:pPr>
              <a:defRPr/>
            </a:pPr>
            <a:r>
              <a:rPr lang="en-US">
                <a:solidFill>
                  <a:srgbClr val="FFFFFF"/>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0CC3212E-1027-4FE8-9521-51FB9C26B1D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5694226"/>
      </p:ext>
    </p:extLst>
  </p:cSld>
  <p:clrMapOvr>
    <a:masterClrMapping/>
  </p:clrMapOvr>
  <p:transition xmlns:p14="http://schemas.microsoft.com/office/powerpoint/2010/main">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C4657BF-577A-4F5D-87DF-841E98848F79}" type="slidenum">
              <a:rPr lang="de-DE">
                <a:solidFill>
                  <a:srgbClr val="FFFFFF"/>
                </a:solidFill>
              </a:rPr>
              <a:pPr>
                <a:defRPr/>
              </a:pPr>
              <a:t>‹#›</a:t>
            </a:fld>
            <a:endParaRPr lang="de-DE" dirty="0">
              <a:solidFill>
                <a:srgbClr val="FFFFFF"/>
              </a:solidFill>
            </a:endParaRPr>
          </a:p>
        </p:txBody>
      </p:sp>
      <p:sp>
        <p:nvSpPr>
          <p:cNvPr id="3"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13637098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5"/>
          <p:cNvSpPr>
            <a:spLocks noGrp="1" noChangeArrowheads="1"/>
          </p:cNvSpPr>
          <p:nvPr>
            <p:ph type="sldNum" sz="quarter" idx="10"/>
          </p:nvPr>
        </p:nvSpPr>
        <p:spPr/>
        <p:txBody>
          <a:bodyPr/>
          <a:lstStyle>
            <a:lvl1pPr>
              <a:defRPr/>
            </a:lvl1pPr>
          </a:lstStyle>
          <a:p>
            <a:pPr>
              <a:defRPr/>
            </a:pPr>
            <a:fld id="{6CD4FDF4-0497-4FE2-B16E-D72178CC02E3}" type="slidenum">
              <a:rPr lang="en-US">
                <a:solidFill>
                  <a:srgbClr val="FFFFFF"/>
                </a:solidFill>
              </a:rPr>
              <a:pPr>
                <a:defRPr/>
              </a:pPr>
              <a:t>‹#›</a:t>
            </a:fld>
            <a:endParaRPr lang="en-US" dirty="0">
              <a:solidFill>
                <a:srgbClr val="FFFFFF"/>
              </a:solidFill>
            </a:endParaRPr>
          </a:p>
        </p:txBody>
      </p:sp>
      <p:sp>
        <p:nvSpPr>
          <p:cNvPr id="4" name="Rectangle 6"/>
          <p:cNvSpPr>
            <a:spLocks noGrp="1" noChangeArrowheads="1"/>
          </p:cNvSpPr>
          <p:nvPr>
            <p:ph type="dt" sz="half" idx="11"/>
          </p:nvPr>
        </p:nvSpPr>
        <p:spPr/>
        <p:txBody>
          <a:bodyPr/>
          <a:lstStyle>
            <a:lvl1pPr>
              <a:defRPr/>
            </a:lvl1pPr>
          </a:lstStyle>
          <a:p>
            <a:pPr>
              <a:defRPr/>
            </a:pPr>
            <a:endParaRPr lang="nl-BE">
              <a:solidFill>
                <a:srgbClr val="FFFFFF"/>
              </a:solidFill>
            </a:endParaRPr>
          </a:p>
        </p:txBody>
      </p:sp>
    </p:spTree>
    <p:extLst>
      <p:ext uri="{BB962C8B-B14F-4D97-AF65-F5344CB8AC3E}">
        <p14:creationId xmlns:p14="http://schemas.microsoft.com/office/powerpoint/2010/main" val="337534309"/>
      </p:ext>
    </p:extLst>
  </p:cSld>
  <p:clrMapOvr>
    <a:masterClrMapping/>
  </p:clrMapOvr>
  <p:transition xmlns:p14="http://schemas.microsoft.com/office/powerpoint/2010/main">
    <p:wipe dir="u"/>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buNone/>
              <a:defRPr/>
            </a:lvl1pPr>
          </a:lstStyle>
          <a:p>
            <a:pPr>
              <a:defRPr/>
            </a:pPr>
            <a:fld id="{4982C149-C9AF-442E-99A7-9702756924BC}" type="slidenum">
              <a:rPr lang="en-US">
                <a:solidFill>
                  <a:srgbClr val="FFFFFF"/>
                </a:solidFill>
              </a:rPr>
              <a:pPr>
                <a:defRPr/>
              </a:pPr>
              <a:t>‹#›</a:t>
            </a:fld>
            <a:endParaRPr lang="en-US" dirty="0">
              <a:solidFill>
                <a:srgbClr val="FFFFFF"/>
              </a:solidFill>
            </a:endParaRPr>
          </a:p>
        </p:txBody>
      </p:sp>
      <p:sp>
        <p:nvSpPr>
          <p:cNvPr id="3" name="Rectangle 6"/>
          <p:cNvSpPr>
            <a:spLocks noGrp="1" noChangeArrowheads="1"/>
          </p:cNvSpPr>
          <p:nvPr>
            <p:ph type="dt" sz="half" idx="11"/>
          </p:nvPr>
        </p:nvSpPr>
        <p:spPr/>
        <p:txBody>
          <a:bodyPr/>
          <a:lstStyle>
            <a:lvl1pPr>
              <a:defRPr/>
            </a:lvl1pPr>
          </a:lstStyle>
          <a:p>
            <a:pPr>
              <a:defRPr/>
            </a:pPr>
            <a:endParaRPr lang="nl-BE">
              <a:solidFill>
                <a:srgbClr val="FFFFFF"/>
              </a:solidFill>
            </a:endParaRPr>
          </a:p>
        </p:txBody>
      </p:sp>
    </p:spTree>
    <p:extLst>
      <p:ext uri="{BB962C8B-B14F-4D97-AF65-F5344CB8AC3E}">
        <p14:creationId xmlns:p14="http://schemas.microsoft.com/office/powerpoint/2010/main" val="4265980870"/>
      </p:ext>
    </p:extLst>
  </p:cSld>
  <p:clrMapOvr>
    <a:masterClrMapping/>
  </p:clrMapOvr>
  <p:transition xmlns:p14="http://schemas.microsoft.com/office/powerpoint/2010/main">
    <p:wipe dir="u"/>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8665"/>
            <a:ext cx="8132762" cy="712787"/>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395288" y="1701800"/>
            <a:ext cx="3989387"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537075" y="1701800"/>
            <a:ext cx="3990975"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5"/>
          <p:cNvSpPr>
            <a:spLocks noGrp="1" noChangeArrowheads="1"/>
          </p:cNvSpPr>
          <p:nvPr>
            <p:ph type="sldNum" sz="quarter" idx="10"/>
          </p:nvPr>
        </p:nvSpPr>
        <p:spPr/>
        <p:txBody>
          <a:bodyPr/>
          <a:lstStyle>
            <a:lvl1pPr>
              <a:buNone/>
              <a:defRPr/>
            </a:lvl1pPr>
          </a:lstStyle>
          <a:p>
            <a:pPr>
              <a:defRPr/>
            </a:pPr>
            <a:fld id="{B5E8BAF1-88CA-4874-9377-7D75EA59FD70}" type="slidenum">
              <a:rPr lang="en-US">
                <a:solidFill>
                  <a:srgbClr val="FFFFFF"/>
                </a:solidFill>
              </a:rPr>
              <a:pPr>
                <a:defRPr/>
              </a:pPr>
              <a:t>‹#›</a:t>
            </a:fld>
            <a:endParaRPr lang="en-US" dirty="0">
              <a:solidFill>
                <a:srgbClr val="FFFFFF"/>
              </a:solidFill>
            </a:endParaRPr>
          </a:p>
        </p:txBody>
      </p:sp>
      <p:sp>
        <p:nvSpPr>
          <p:cNvPr id="6" name="Rectangle 6"/>
          <p:cNvSpPr>
            <a:spLocks noGrp="1" noChangeArrowheads="1"/>
          </p:cNvSpPr>
          <p:nvPr>
            <p:ph type="dt" sz="half" idx="11"/>
          </p:nvPr>
        </p:nvSpPr>
        <p:spPr/>
        <p:txBody>
          <a:bodyPr/>
          <a:lstStyle>
            <a:lvl1pPr>
              <a:defRPr/>
            </a:lvl1pPr>
          </a:lstStyle>
          <a:p>
            <a:pPr>
              <a:defRPr/>
            </a:pPr>
            <a:endParaRPr lang="nl-BE">
              <a:solidFill>
                <a:srgbClr val="FFFFFF"/>
              </a:solidFill>
            </a:endParaRPr>
          </a:p>
        </p:txBody>
      </p:sp>
    </p:spTree>
    <p:extLst>
      <p:ext uri="{BB962C8B-B14F-4D97-AF65-F5344CB8AC3E}">
        <p14:creationId xmlns:p14="http://schemas.microsoft.com/office/powerpoint/2010/main" val="3540549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3" name="Textplatzhalter"/>
          <p:cNvSpPr>
            <a:spLocks noGrp="1"/>
          </p:cNvSpPr>
          <p:nvPr>
            <p:ph type="body" sz="quarter" idx="10" hasCustomPrompt="1"/>
          </p:nvPr>
        </p:nvSpPr>
        <p:spPr>
          <a:xfrm>
            <a:off x="432000" y="1710000"/>
            <a:ext cx="8280200" cy="4464000"/>
          </a:xfrm>
          <a:prstGeom prst="rect">
            <a:avLst/>
          </a:prstGeom>
          <a:ln>
            <a:noFill/>
          </a:ln>
        </p:spPr>
        <p:txBody>
          <a:bodyPr/>
          <a:lstStyle>
            <a:lvl1pPr marL="268288" indent="-268288">
              <a:lnSpc>
                <a:spcPct val="120000"/>
              </a:lnSpc>
              <a:spcBef>
                <a:spcPts val="1200"/>
              </a:spcBef>
              <a:buClr>
                <a:schemeClr val="dk2"/>
              </a:buClr>
              <a:buFont typeface="Symbol" pitchFamily="18" charset="2"/>
              <a:buChar char="-"/>
              <a:defRPr sz="2000" baseline="0"/>
            </a:lvl1pPr>
            <a:lvl2pPr marL="536575" indent="-266700">
              <a:lnSpc>
                <a:spcPct val="120000"/>
              </a:lnSpc>
              <a:spcBef>
                <a:spcPts val="84"/>
              </a:spcBef>
              <a:buClr>
                <a:schemeClr val="tx2"/>
              </a:buClr>
              <a:buFont typeface="Symbol" pitchFamily="18" charset="2"/>
              <a:buChar char="-"/>
              <a:defRPr sz="1600"/>
            </a:lvl2pPr>
            <a:lvl3pPr marL="804863" indent="-268288">
              <a:lnSpc>
                <a:spcPct val="120000"/>
              </a:lnSpc>
              <a:spcBef>
                <a:spcPts val="84"/>
              </a:spcBef>
              <a:buClr>
                <a:schemeClr val="tx2"/>
              </a:buClr>
              <a:buFont typeface="Symbol" pitchFamily="18" charset="2"/>
              <a:buChar char="-"/>
              <a:defRPr sz="1600"/>
            </a:lvl3pPr>
            <a:lvl4pPr marL="1079500" indent="-269875">
              <a:lnSpc>
                <a:spcPct val="120000"/>
              </a:lnSpc>
              <a:spcBef>
                <a:spcPts val="84"/>
              </a:spcBef>
              <a:buClr>
                <a:schemeClr val="tx2"/>
              </a:buClr>
              <a:buFont typeface="Symbol" pitchFamily="18" charset="2"/>
              <a:buChar char="-"/>
              <a:defRPr sz="1600">
                <a:solidFill>
                  <a:schemeClr val="dk1"/>
                </a:solidFill>
              </a:defRPr>
            </a:lvl4pPr>
            <a:lvl5pPr marL="1365250" marR="0" indent="-285750" algn="l" defTabSz="457200" rtl="0" eaLnBrk="1" fontAlgn="auto" latinLnBrk="0" hangingPunct="1">
              <a:lnSpc>
                <a:spcPct val="120000"/>
              </a:lnSpc>
              <a:spcBef>
                <a:spcPts val="84"/>
              </a:spcBef>
              <a:spcAft>
                <a:spcPts val="0"/>
              </a:spcAft>
              <a:buClr>
                <a:schemeClr val="tx2"/>
              </a:buClr>
              <a:buSzTx/>
              <a:buFont typeface="Symbol" pitchFamily="18" charset="2"/>
              <a:buChar char="-"/>
              <a:tabLst/>
              <a:defRPr sz="1600" baseline="0">
                <a:solidFill>
                  <a:schemeClr val="dk1"/>
                </a:solidFill>
              </a:defRPr>
            </a:lvl5pPr>
            <a:lvl6pPr marL="1609725" indent="-268288">
              <a:lnSpc>
                <a:spcPct val="120000"/>
              </a:lnSpc>
              <a:spcBef>
                <a:spcPts val="84"/>
              </a:spcBef>
              <a:buClr>
                <a:schemeClr val="tx2"/>
              </a:buClr>
              <a:buFont typeface="Symbol" pitchFamily="18" charset="2"/>
              <a:buChar char="-"/>
              <a:defRPr sz="1600" baseline="0"/>
            </a:lvl6pPr>
            <a:lvl7pPr marL="1878013" indent="-268288">
              <a:lnSpc>
                <a:spcPct val="120000"/>
              </a:lnSpc>
              <a:spcBef>
                <a:spcPts val="84"/>
              </a:spcBef>
              <a:buClr>
                <a:schemeClr val="tx2"/>
              </a:buClr>
              <a:buFont typeface="Symbol" pitchFamily="18" charset="2"/>
              <a:buChar char="-"/>
              <a:defRPr sz="1600" baseline="0"/>
            </a:lvl7pPr>
            <a:lvl8pPr marL="2157413" indent="-279400">
              <a:lnSpc>
                <a:spcPct val="120000"/>
              </a:lnSpc>
              <a:spcBef>
                <a:spcPts val="84"/>
              </a:spcBef>
              <a:buClr>
                <a:schemeClr val="tx2"/>
              </a:buClr>
              <a:buFont typeface="Symbol" pitchFamily="18" charset="2"/>
              <a:buChar char="-"/>
              <a:defRPr sz="1600" baseline="0"/>
            </a:lvl8pPr>
            <a:lvl9pPr marL="2425700" indent="-268288">
              <a:lnSpc>
                <a:spcPct val="120000"/>
              </a:lnSpc>
              <a:spcBef>
                <a:spcPts val="84"/>
              </a:spcBef>
              <a:buClr>
                <a:schemeClr val="tx2"/>
              </a:buClr>
              <a:buFont typeface="Symbol" pitchFamily="18" charset="2"/>
              <a:buChar char="-"/>
              <a:defRPr sz="1600"/>
            </a:lvl9pPr>
          </a:lstStyle>
          <a:p>
            <a:pPr lvl="0"/>
            <a:r>
              <a:rPr lang="de-DE" dirty="0" smtClean="0"/>
              <a:t>First Layer</a:t>
            </a:r>
          </a:p>
          <a:p>
            <a:pPr lvl="1"/>
            <a:r>
              <a:rPr lang="de-DE" dirty="0" smtClean="0"/>
              <a:t>Second Layer</a:t>
            </a:r>
          </a:p>
          <a:p>
            <a:pPr lvl="2"/>
            <a:r>
              <a:rPr lang="de-DE" dirty="0" smtClean="0"/>
              <a:t>Third Layer</a:t>
            </a:r>
          </a:p>
          <a:p>
            <a:pPr lvl="3"/>
            <a:r>
              <a:rPr lang="de-DE" dirty="0" err="1" smtClean="0"/>
              <a:t>Fourth</a:t>
            </a:r>
            <a:r>
              <a:rPr lang="de-DE" dirty="0" smtClean="0"/>
              <a:t> Layer</a:t>
            </a:r>
            <a:endParaRPr lang="de-DE" dirty="0"/>
          </a:p>
          <a:p>
            <a:pPr lvl="4"/>
            <a:r>
              <a:rPr lang="de-DE" dirty="0" err="1" smtClean="0"/>
              <a:t>Fifth</a:t>
            </a:r>
            <a:r>
              <a:rPr lang="de-DE" dirty="0" smtClean="0"/>
              <a:t> Layer (not </a:t>
            </a:r>
            <a:r>
              <a:rPr lang="de-DE" dirty="0" err="1" smtClean="0"/>
              <a:t>at</a:t>
            </a:r>
            <a:r>
              <a:rPr lang="de-DE" dirty="0" smtClean="0"/>
              <a:t> </a:t>
            </a:r>
            <a:r>
              <a:rPr lang="de-DE" dirty="0" err="1" smtClean="0"/>
              <a:t>eliagroup</a:t>
            </a:r>
            <a:r>
              <a:rPr lang="de-DE" dirty="0" smtClean="0"/>
              <a:t>)</a:t>
            </a:r>
          </a:p>
          <a:p>
            <a:pPr lvl="5"/>
            <a:r>
              <a:rPr lang="de-DE" dirty="0" err="1" smtClean="0"/>
              <a:t>Sixth</a:t>
            </a:r>
            <a:r>
              <a:rPr lang="de-DE" dirty="0" smtClean="0"/>
              <a:t> Layer (not </a:t>
            </a:r>
            <a:r>
              <a:rPr lang="de-DE" dirty="0" err="1" smtClean="0"/>
              <a:t>at</a:t>
            </a:r>
            <a:r>
              <a:rPr lang="de-DE" dirty="0" smtClean="0"/>
              <a:t> </a:t>
            </a:r>
            <a:r>
              <a:rPr lang="de-DE" dirty="0" err="1" smtClean="0"/>
              <a:t>eliagroup</a:t>
            </a:r>
            <a:r>
              <a:rPr lang="de-DE" dirty="0" smtClean="0"/>
              <a:t>)</a:t>
            </a:r>
          </a:p>
          <a:p>
            <a:pPr lvl="6"/>
            <a:r>
              <a:rPr lang="de-DE" dirty="0" err="1" smtClean="0"/>
              <a:t>Seventh</a:t>
            </a:r>
            <a:r>
              <a:rPr lang="de-DE" dirty="0" smtClean="0"/>
              <a:t> Layer (not </a:t>
            </a:r>
            <a:r>
              <a:rPr lang="de-DE" dirty="0" err="1" smtClean="0"/>
              <a:t>at</a:t>
            </a:r>
            <a:r>
              <a:rPr lang="de-DE" dirty="0" smtClean="0"/>
              <a:t> </a:t>
            </a:r>
            <a:r>
              <a:rPr lang="de-DE" dirty="0" err="1" smtClean="0"/>
              <a:t>eliagroup</a:t>
            </a:r>
            <a:r>
              <a:rPr lang="de-DE" dirty="0" smtClean="0"/>
              <a:t>)</a:t>
            </a:r>
          </a:p>
          <a:p>
            <a:pPr lvl="7"/>
            <a:r>
              <a:rPr lang="de-DE" dirty="0" err="1" smtClean="0"/>
              <a:t>Eighth</a:t>
            </a:r>
            <a:r>
              <a:rPr lang="de-DE" dirty="0" smtClean="0"/>
              <a:t> Layer (not </a:t>
            </a:r>
            <a:r>
              <a:rPr lang="de-DE" dirty="0" err="1" smtClean="0"/>
              <a:t>at</a:t>
            </a:r>
            <a:r>
              <a:rPr lang="de-DE" dirty="0" smtClean="0"/>
              <a:t> </a:t>
            </a:r>
            <a:r>
              <a:rPr lang="de-DE" dirty="0" err="1" smtClean="0"/>
              <a:t>eliagroup</a:t>
            </a:r>
            <a:r>
              <a:rPr lang="de-DE" dirty="0" smtClean="0"/>
              <a:t>)</a:t>
            </a:r>
          </a:p>
          <a:p>
            <a:pPr lvl="8"/>
            <a:r>
              <a:rPr lang="de-DE" dirty="0" err="1" smtClean="0"/>
              <a:t>Ninth</a:t>
            </a:r>
            <a:r>
              <a:rPr lang="de-DE" dirty="0" smtClean="0"/>
              <a:t> Layer (not </a:t>
            </a:r>
            <a:r>
              <a:rPr lang="de-DE" dirty="0" err="1" smtClean="0"/>
              <a:t>at</a:t>
            </a:r>
            <a:r>
              <a:rPr lang="de-DE" dirty="0" smtClean="0"/>
              <a:t> </a:t>
            </a:r>
            <a:r>
              <a:rPr lang="de-DE" dirty="0" err="1" smtClean="0"/>
              <a:t>eliagroup</a:t>
            </a:r>
            <a:r>
              <a:rPr lang="de-DE" dirty="0" smtClean="0"/>
              <a:t>)</a:t>
            </a:r>
          </a:p>
          <a:p>
            <a:pPr lvl="5"/>
            <a:endParaRPr lang="de-DE" dirty="0" smtClean="0"/>
          </a:p>
        </p:txBody>
      </p:sp>
    </p:spTree>
    <p:extLst>
      <p:ext uri="{BB962C8B-B14F-4D97-AF65-F5344CB8AC3E}">
        <p14:creationId xmlns:p14="http://schemas.microsoft.com/office/powerpoint/2010/main" val="195303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extfolie + Kernaussage">
    <p:spTree>
      <p:nvGrpSpPr>
        <p:cNvPr id="1" name=""/>
        <p:cNvGrpSpPr/>
        <p:nvPr/>
      </p:nvGrpSpPr>
      <p:grpSpPr>
        <a:xfrm>
          <a:off x="0" y="0"/>
          <a:ext cx="0" cy="0"/>
          <a:chOff x="0" y="0"/>
          <a:chExt cx="0" cy="0"/>
        </a:xfrm>
      </p:grpSpPr>
      <p:sp>
        <p:nvSpPr>
          <p:cNvPr id="4"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5" name="TextplatzhalterKernaussage"/>
          <p:cNvSpPr>
            <a:spLocks noGrp="1"/>
          </p:cNvSpPr>
          <p:nvPr>
            <p:ph type="body" sz="quarter" idx="12" hasCustomPrompt="1"/>
          </p:nvPr>
        </p:nvSpPr>
        <p:spPr>
          <a:xfrm>
            <a:off x="432000" y="5100562"/>
            <a:ext cx="8280000" cy="1073225"/>
          </a:xfrm>
          <a:prstGeom prst="rect">
            <a:avLst/>
          </a:prstGeom>
          <a:solidFill>
            <a:schemeClr val="tx2"/>
          </a:solidFill>
          <a:ln>
            <a:noFill/>
          </a:ln>
        </p:spPr>
        <p:txBody>
          <a:bodyPr vert="horz" lIns="180000" tIns="144000" rIns="180000" bIns="180000" anchor="ctr"/>
          <a:lstStyle>
            <a:lvl1pPr marL="0" indent="0">
              <a:lnSpc>
                <a:spcPct val="120000"/>
              </a:lnSpc>
              <a:buFontTx/>
              <a:buNone/>
              <a:defRPr sz="2000">
                <a:solidFill>
                  <a:schemeClr val="bg1"/>
                </a:solidFill>
              </a:defRPr>
            </a:lvl1pPr>
            <a:lvl2pPr marL="0" indent="0">
              <a:buFontTx/>
              <a:buNone/>
              <a:defRPr sz="2000">
                <a:solidFill>
                  <a:schemeClr val="bg1"/>
                </a:solidFill>
              </a:defRPr>
            </a:lvl2pPr>
            <a:lvl3pPr marL="0" indent="0">
              <a:buFontTx/>
              <a:buNone/>
              <a:defRPr sz="2000">
                <a:solidFill>
                  <a:schemeClr val="bg1"/>
                </a:solidFill>
              </a:defRPr>
            </a:lvl3pPr>
            <a:lvl4pPr marL="0" indent="0">
              <a:buFontTx/>
              <a:buNone/>
              <a:defRPr sz="2000">
                <a:solidFill>
                  <a:schemeClr val="bg1"/>
                </a:solidFill>
              </a:defRPr>
            </a:lvl4pPr>
            <a:lvl5pPr marL="0" indent="0">
              <a:buFontTx/>
              <a:buNone/>
              <a:defRPr sz="2000">
                <a:solidFill>
                  <a:schemeClr val="bg1"/>
                </a:solidFill>
              </a:defRPr>
            </a:lvl5pPr>
          </a:lstStyle>
          <a:p>
            <a:pPr lvl="0"/>
            <a:r>
              <a:rPr lang="de-DE" dirty="0" smtClean="0"/>
              <a:t>Central </a:t>
            </a:r>
            <a:r>
              <a:rPr lang="de-DE" dirty="0" err="1" smtClean="0"/>
              <a:t>message</a:t>
            </a:r>
            <a:r>
              <a:rPr lang="de-DE" dirty="0" smtClean="0"/>
              <a:t> </a:t>
            </a:r>
            <a:r>
              <a:rPr lang="de-DE" dirty="0" err="1" smtClean="0"/>
              <a:t>that</a:t>
            </a:r>
            <a:r>
              <a:rPr lang="de-DE" dirty="0" smtClean="0"/>
              <a:t> sums </a:t>
            </a:r>
            <a:r>
              <a:rPr lang="de-DE" dirty="0" err="1" smtClean="0"/>
              <a:t>up</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should</a:t>
            </a:r>
            <a:r>
              <a:rPr lang="de-DE" dirty="0" smtClean="0"/>
              <a:t> not </a:t>
            </a:r>
            <a:r>
              <a:rPr lang="de-DE" dirty="0" err="1" smtClean="0"/>
              <a:t>be</a:t>
            </a:r>
            <a:r>
              <a:rPr lang="de-DE" dirty="0" smtClean="0"/>
              <a:t> </a:t>
            </a:r>
            <a:r>
              <a:rPr lang="de-DE" dirty="0" err="1" smtClean="0"/>
              <a:t>longer</a:t>
            </a:r>
            <a:r>
              <a:rPr lang="de-DE" dirty="0" smtClean="0"/>
              <a:t> </a:t>
            </a:r>
            <a:r>
              <a:rPr lang="de-DE" dirty="0" err="1" smtClean="0"/>
              <a:t>than</a:t>
            </a:r>
            <a:r>
              <a:rPr lang="de-DE" dirty="0" smtClean="0"/>
              <a:t> 2 </a:t>
            </a:r>
            <a:r>
              <a:rPr lang="de-DE" dirty="0" err="1" smtClean="0"/>
              <a:t>lines</a:t>
            </a:r>
            <a:r>
              <a:rPr lang="de-DE" dirty="0" smtClean="0"/>
              <a:t>.</a:t>
            </a:r>
            <a:endParaRPr lang="de-DE" dirty="0"/>
          </a:p>
        </p:txBody>
      </p:sp>
      <p:sp>
        <p:nvSpPr>
          <p:cNvPr id="6" name="Textplatzhalter"/>
          <p:cNvSpPr>
            <a:spLocks noGrp="1"/>
          </p:cNvSpPr>
          <p:nvPr>
            <p:ph type="body" sz="quarter" idx="10" hasCustomPrompt="1"/>
          </p:nvPr>
        </p:nvSpPr>
        <p:spPr>
          <a:xfrm>
            <a:off x="432000" y="1714500"/>
            <a:ext cx="8280000" cy="320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baseline="0"/>
            </a:lvl2pPr>
            <a:lvl3pPr marL="576000" indent="0">
              <a:lnSpc>
                <a:spcPct val="120000"/>
              </a:lnSpc>
              <a:buFontTx/>
              <a:buNone/>
              <a:defRPr sz="1600" b="0" baseline="0"/>
            </a:lvl3pPr>
            <a:lvl4pPr marL="864000" indent="0">
              <a:lnSpc>
                <a:spcPct val="120000"/>
              </a:lnSpc>
              <a:buClr>
                <a:schemeClr val="tx1"/>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789090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ufzählungsfolie 2-spaltig">
    <p:spTree>
      <p:nvGrpSpPr>
        <p:cNvPr id="1" name=""/>
        <p:cNvGrpSpPr/>
        <p:nvPr/>
      </p:nvGrpSpPr>
      <p:grpSpPr>
        <a:xfrm>
          <a:off x="0" y="0"/>
          <a:ext cx="0" cy="0"/>
          <a:chOff x="0" y="0"/>
          <a:chExt cx="0" cy="0"/>
        </a:xfrm>
      </p:grpSpPr>
      <p:sp>
        <p:nvSpPr>
          <p:cNvPr id="11" name="TextplatzhalterLinks"/>
          <p:cNvSpPr>
            <a:spLocks noGrp="1"/>
          </p:cNvSpPr>
          <p:nvPr>
            <p:ph type="body" sz="quarter" idx="10" hasCustomPrompt="1"/>
          </p:nvPr>
        </p:nvSpPr>
        <p:spPr>
          <a:xfrm>
            <a:off x="432000" y="1717439"/>
            <a:ext cx="3960775" cy="4378561"/>
          </a:xfrm>
          <a:prstGeom prst="rect">
            <a:avLst/>
          </a:prstGeom>
        </p:spPr>
        <p:txBody>
          <a:bodyPr lIns="0" tIns="0" rIns="0" bIns="0"/>
          <a:lstStyle>
            <a:lvl1pPr marL="0" indent="0" algn="l" defTabSz="457200" rtl="0" eaLnBrk="1" latinLnBrk="0" hangingPunct="1">
              <a:lnSpc>
                <a:spcPct val="120000"/>
              </a:lnSpc>
              <a:spcBef>
                <a:spcPct val="20000"/>
              </a:spcBef>
              <a:buClr>
                <a:schemeClr val="tx2"/>
              </a:buClr>
              <a:buFontTx/>
              <a:buNone/>
              <a:defRPr sz="1600" b="0" baseline="0"/>
            </a:lvl1pPr>
            <a:lvl2pPr marL="288000" indent="0" algn="l" defTabSz="457200" rtl="0" eaLnBrk="1" latinLnBrk="0" hangingPunct="1">
              <a:lnSpc>
                <a:spcPct val="120000"/>
              </a:lnSpc>
              <a:spcBef>
                <a:spcPct val="20000"/>
              </a:spcBef>
              <a:buClr>
                <a:schemeClr val="tx2"/>
              </a:buClr>
              <a:buFontTx/>
              <a:buNone/>
              <a:defRPr sz="1600" b="0"/>
            </a:lvl2pPr>
            <a:lvl3pPr marL="576000" indent="0" algn="l" defTabSz="457200" rtl="0" eaLnBrk="1" latinLnBrk="0" hangingPunct="1">
              <a:lnSpc>
                <a:spcPct val="120000"/>
              </a:lnSpc>
              <a:spcBef>
                <a:spcPct val="20000"/>
              </a:spcBef>
              <a:buClr>
                <a:schemeClr val="tx2"/>
              </a:buClr>
              <a:buFontTx/>
              <a:buNone/>
              <a:defRPr sz="1600" b="0"/>
            </a:lvl3pPr>
            <a:lvl4pPr marL="864000" indent="0" algn="l" defTabSz="457200" rtl="0" eaLnBrk="1" latinLnBrk="0" hangingPunct="1">
              <a:lnSpc>
                <a:spcPct val="120000"/>
              </a:lnSpc>
              <a:spcBef>
                <a:spcPct val="20000"/>
              </a:spcBef>
              <a:buClr>
                <a:schemeClr val="tx2"/>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cxnSp>
        <p:nvCxnSpPr>
          <p:cNvPr id="7" name="Trennlinie"/>
          <p:cNvCxnSpPr/>
          <p:nvPr userDrawn="1"/>
        </p:nvCxnSpPr>
        <p:spPr>
          <a:xfrm>
            <a:off x="4572000" y="1555439"/>
            <a:ext cx="0" cy="4752000"/>
          </a:xfrm>
          <a:prstGeom prst="line">
            <a:avLst/>
          </a:prstGeom>
          <a:ln w="12700">
            <a:solidFill>
              <a:srgbClr val="E0E1DD"/>
            </a:solidFill>
          </a:ln>
          <a:effectLst/>
        </p:spPr>
        <p:style>
          <a:lnRef idx="2">
            <a:schemeClr val="accent1"/>
          </a:lnRef>
          <a:fillRef idx="0">
            <a:schemeClr val="accent1"/>
          </a:fillRef>
          <a:effectRef idx="1">
            <a:schemeClr val="accent1"/>
          </a:effectRef>
          <a:fontRef idx="minor">
            <a:schemeClr val="tx1"/>
          </a:fontRef>
        </p:style>
      </p:cxn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8" name="TextplatzhalterRechts"/>
          <p:cNvSpPr>
            <a:spLocks noGrp="1"/>
          </p:cNvSpPr>
          <p:nvPr>
            <p:ph type="body" sz="quarter" idx="11" hasCustomPrompt="1"/>
          </p:nvPr>
        </p:nvSpPr>
        <p:spPr>
          <a:xfrm>
            <a:off x="4752000" y="1717439"/>
            <a:ext cx="3960000" cy="4378561"/>
          </a:xfrm>
          <a:prstGeom prst="rect">
            <a:avLst/>
          </a:prstGeom>
        </p:spPr>
        <p:txBody>
          <a:bodyPr lIns="0" tIns="0" rIns="0" bIns="0"/>
          <a:lstStyle>
            <a:lvl1pPr marL="0" indent="0">
              <a:lnSpc>
                <a:spcPct val="120000"/>
              </a:lnSpc>
              <a:buFontTx/>
              <a:buNone/>
              <a:defRPr sz="1600" b="0" baseline="0"/>
            </a:lvl1pPr>
            <a:lvl2pPr marL="288000" indent="0">
              <a:lnSpc>
                <a:spcPct val="120000"/>
              </a:lnSpc>
              <a:buClr>
                <a:srgbClr val="E75420"/>
              </a:buClr>
              <a:buFontTx/>
              <a:buNone/>
              <a:defRPr sz="1600" b="0"/>
            </a:lvl2pPr>
            <a:lvl3pPr marL="576000" indent="0">
              <a:lnSpc>
                <a:spcPct val="120000"/>
              </a:lnSpc>
              <a:buFontTx/>
              <a:buNone/>
              <a:defRPr sz="1600" b="0"/>
            </a:lvl3pPr>
            <a:lvl4pPr marL="864000" indent="0">
              <a:lnSpc>
                <a:spcPct val="120000"/>
              </a:lnSpc>
              <a:buFontTx/>
              <a:buNone/>
              <a:defRPr sz="1600" b="0" baseline="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4233631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ild + Text (1:1)">
    <p:spTree>
      <p:nvGrpSpPr>
        <p:cNvPr id="1" name=""/>
        <p:cNvGrpSpPr/>
        <p:nvPr/>
      </p:nvGrpSpPr>
      <p:grpSpPr>
        <a:xfrm>
          <a:off x="0" y="0"/>
          <a:ext cx="0" cy="0"/>
          <a:chOff x="0" y="0"/>
          <a:chExt cx="0" cy="0"/>
        </a:xfrm>
      </p:grpSpPr>
      <p:sp>
        <p:nvSpPr>
          <p:cNvPr id="7" name="Bildplatzhalter"/>
          <p:cNvSpPr>
            <a:spLocks noGrp="1"/>
          </p:cNvSpPr>
          <p:nvPr>
            <p:ph type="pic" sz="quarter" idx="11" hasCustomPrompt="1"/>
          </p:nvPr>
        </p:nvSpPr>
        <p:spPr>
          <a:xfrm>
            <a:off x="432000" y="1718400"/>
            <a:ext cx="3960775" cy="43776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2" hasCustomPrompt="1"/>
          </p:nvPr>
        </p:nvSpPr>
        <p:spPr>
          <a:xfrm>
            <a:off x="4752000" y="1717439"/>
            <a:ext cx="3960000" cy="4378561"/>
          </a:xfrm>
          <a:prstGeom prst="rect">
            <a:avLst/>
          </a:prstGeom>
        </p:spPr>
        <p:txBody>
          <a:bodyPr lIns="0" tIns="0" rIns="0" bIns="0"/>
          <a:lstStyle>
            <a:lvl1pPr marL="0" indent="0">
              <a:lnSpc>
                <a:spcPct val="120000"/>
              </a:lnSpc>
              <a:buFontTx/>
              <a:buNone/>
              <a:defRPr sz="1600" b="0" baseline="0"/>
            </a:lvl1pPr>
            <a:lvl2pPr marL="288000" marR="0" indent="0" algn="l" defTabSz="457200" rtl="0" eaLnBrk="1" fontAlgn="auto" latinLnBrk="0" hangingPunct="1">
              <a:lnSpc>
                <a:spcPct val="120000"/>
              </a:lnSpc>
              <a:spcBef>
                <a:spcPct val="20000"/>
              </a:spcBef>
              <a:spcAft>
                <a:spcPts val="0"/>
              </a:spcAft>
              <a:buClr>
                <a:srgbClr val="E75420"/>
              </a:buClr>
              <a:buSzTx/>
              <a:buFontTx/>
              <a:buNone/>
              <a:tabLst/>
              <a:defRPr sz="1600" b="0" baseline="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348253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ild + Text (1:1) + Kernaussage">
    <p:spTree>
      <p:nvGrpSpPr>
        <p:cNvPr id="1" name=""/>
        <p:cNvGrpSpPr/>
        <p:nvPr/>
      </p:nvGrpSpPr>
      <p:grpSpPr>
        <a:xfrm>
          <a:off x="0" y="0"/>
          <a:ext cx="0" cy="0"/>
          <a:chOff x="0" y="0"/>
          <a:chExt cx="0" cy="0"/>
        </a:xfrm>
      </p:grpSpPr>
      <p:sp>
        <p:nvSpPr>
          <p:cNvPr id="6" name="Bildplatzhalter"/>
          <p:cNvSpPr>
            <a:spLocks noGrp="1"/>
          </p:cNvSpPr>
          <p:nvPr>
            <p:ph type="pic" sz="quarter" idx="11" hasCustomPrompt="1"/>
          </p:nvPr>
        </p:nvSpPr>
        <p:spPr>
          <a:xfrm>
            <a:off x="432000" y="1718400"/>
            <a:ext cx="3960775" cy="43776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2" hasCustomPrompt="1"/>
          </p:nvPr>
        </p:nvSpPr>
        <p:spPr>
          <a:xfrm>
            <a:off x="4752000" y="1717439"/>
            <a:ext cx="3960000" cy="2772000"/>
          </a:xfrm>
          <a:prstGeom prst="rect">
            <a:avLst/>
          </a:prstGeom>
        </p:spPr>
        <p:txBody>
          <a:bodyPr lIns="0" tIns="0" rIns="0" bIns="0"/>
          <a:lstStyle>
            <a:lvl1pPr marL="0" indent="0">
              <a:lnSpc>
                <a:spcPct val="120000"/>
              </a:lnSpc>
              <a:buFontTx/>
              <a:buNone/>
              <a:defRPr sz="1600" b="0" baseline="0"/>
            </a:lvl1pPr>
            <a:lvl2pPr marL="288000" indent="0">
              <a:lnSpc>
                <a:spcPct val="120000"/>
              </a:lnSpc>
              <a:buClr>
                <a:srgbClr val="E75420"/>
              </a:buClr>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10" name="TextplatzhalterKernaussage"/>
          <p:cNvSpPr>
            <a:spLocks noGrp="1"/>
          </p:cNvSpPr>
          <p:nvPr>
            <p:ph type="body" sz="quarter" idx="13" hasCustomPrompt="1"/>
          </p:nvPr>
        </p:nvSpPr>
        <p:spPr>
          <a:xfrm>
            <a:off x="4752000" y="4555200"/>
            <a:ext cx="3960000" cy="1540800"/>
          </a:xfrm>
          <a:prstGeom prst="rect">
            <a:avLst/>
          </a:prstGeom>
          <a:solidFill>
            <a:schemeClr val="tx2"/>
          </a:solidFill>
        </p:spPr>
        <p:txBody>
          <a:bodyPr vert="horz" lIns="180000" tIns="144000" rIns="180000" bIns="180000" anchor="ctr"/>
          <a:lstStyle>
            <a:lvl1pPr marL="0" indent="0">
              <a:lnSpc>
                <a:spcPct val="120000"/>
              </a:lnSpc>
              <a:buFontTx/>
              <a:buNone/>
              <a:defRPr sz="2000" baseline="0">
                <a:solidFill>
                  <a:schemeClr val="bg1"/>
                </a:solidFill>
              </a:defRPr>
            </a:lvl1pPr>
            <a:lvl2pPr marL="0" indent="0">
              <a:buFontTx/>
              <a:buNone/>
              <a:defRPr sz="2000">
                <a:solidFill>
                  <a:schemeClr val="bg1"/>
                </a:solidFill>
              </a:defRPr>
            </a:lvl2pPr>
            <a:lvl3pPr marL="0" indent="0">
              <a:buFontTx/>
              <a:buNone/>
              <a:defRPr sz="2000">
                <a:solidFill>
                  <a:schemeClr val="bg1"/>
                </a:solidFill>
              </a:defRPr>
            </a:lvl3pPr>
            <a:lvl4pPr marL="0" indent="0">
              <a:buFontTx/>
              <a:buNone/>
              <a:defRPr sz="2000">
                <a:solidFill>
                  <a:schemeClr val="bg1"/>
                </a:solidFill>
              </a:defRPr>
            </a:lvl4pPr>
            <a:lvl5pPr marL="0" indent="0">
              <a:buFontTx/>
              <a:buNone/>
              <a:defRPr sz="2000">
                <a:solidFill>
                  <a:schemeClr val="bg1"/>
                </a:solidFill>
              </a:defRPr>
            </a:lvl5pPr>
          </a:lstStyle>
          <a:p>
            <a:pPr lvl="0"/>
            <a:r>
              <a:rPr lang="de-DE" dirty="0" smtClean="0"/>
              <a:t>Central </a:t>
            </a:r>
            <a:r>
              <a:rPr lang="de-DE" dirty="0" err="1" smtClean="0"/>
              <a:t>message</a:t>
            </a:r>
            <a:r>
              <a:rPr lang="de-DE" dirty="0" smtClean="0"/>
              <a:t> </a:t>
            </a:r>
            <a:r>
              <a:rPr lang="de-DE" dirty="0" err="1" smtClean="0"/>
              <a:t>that</a:t>
            </a:r>
            <a:r>
              <a:rPr lang="de-DE" dirty="0" smtClean="0"/>
              <a:t> sums </a:t>
            </a:r>
            <a:r>
              <a:rPr lang="de-DE" dirty="0" err="1" smtClean="0"/>
              <a:t>up</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should</a:t>
            </a:r>
            <a:r>
              <a:rPr lang="de-DE" dirty="0" smtClean="0"/>
              <a:t> not </a:t>
            </a:r>
            <a:r>
              <a:rPr lang="de-DE" dirty="0" err="1" smtClean="0"/>
              <a:t>be</a:t>
            </a:r>
            <a:r>
              <a:rPr lang="de-DE" dirty="0" smtClean="0"/>
              <a:t> </a:t>
            </a:r>
            <a:r>
              <a:rPr lang="de-DE" dirty="0" err="1" smtClean="0"/>
              <a:t>longer</a:t>
            </a:r>
            <a:r>
              <a:rPr lang="de-DE" dirty="0" smtClean="0"/>
              <a:t> </a:t>
            </a:r>
            <a:r>
              <a:rPr lang="de-DE" dirty="0" err="1" smtClean="0"/>
              <a:t>than</a:t>
            </a:r>
            <a:r>
              <a:rPr lang="de-DE" dirty="0" smtClean="0"/>
              <a:t> 3 </a:t>
            </a:r>
            <a:r>
              <a:rPr lang="de-DE" dirty="0" err="1" smtClean="0"/>
              <a:t>lines</a:t>
            </a:r>
            <a:r>
              <a:rPr lang="de-DE" dirty="0" smtClean="0"/>
              <a:t>.</a:t>
            </a:r>
            <a:endParaRPr lang="de-DE" dirty="0"/>
          </a:p>
        </p:txBody>
      </p:sp>
    </p:spTree>
    <p:extLst>
      <p:ext uri="{BB962C8B-B14F-4D97-AF65-F5344CB8AC3E}">
        <p14:creationId xmlns:p14="http://schemas.microsoft.com/office/powerpoint/2010/main" val="137663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ild + Text (3:2)">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6012000" y="1709788"/>
            <a:ext cx="2700000" cy="446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7" name="Bildplatzhalter"/>
          <p:cNvSpPr>
            <a:spLocks noGrp="1"/>
          </p:cNvSpPr>
          <p:nvPr>
            <p:ph type="pic" sz="quarter" idx="11" hasCustomPrompt="1"/>
          </p:nvPr>
        </p:nvSpPr>
        <p:spPr>
          <a:xfrm>
            <a:off x="432000" y="1714500"/>
            <a:ext cx="5220775" cy="4459288"/>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5"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2543222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xt + Bild (3:2)">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432000" y="1709788"/>
            <a:ext cx="2700000" cy="4464000"/>
          </a:xfrm>
          <a:prstGeom prst="rect">
            <a:avLst/>
          </a:prstGeom>
        </p:spPr>
        <p:txBody>
          <a:bodyPr lIns="0" tIns="0" rIns="0" bIns="0"/>
          <a:lstStyle>
            <a:lvl1pPr marL="0" indent="0" algn="r">
              <a:lnSpc>
                <a:spcPct val="100000"/>
              </a:lnSpc>
              <a:buFontTx/>
              <a:buNone/>
              <a:defRPr sz="1600" b="0"/>
            </a:lvl1pPr>
            <a:lvl2pPr marL="0" indent="0" algn="r">
              <a:lnSpc>
                <a:spcPts val="2400"/>
              </a:lnSpc>
              <a:buFontTx/>
              <a:buNone/>
              <a:defRPr sz="1600" b="0"/>
            </a:lvl2pPr>
            <a:lvl3pPr marL="0" indent="0" algn="r">
              <a:lnSpc>
                <a:spcPts val="2000"/>
              </a:lnSpc>
              <a:buFontTx/>
              <a:buNone/>
              <a:defRPr sz="1600" b="0"/>
            </a:lvl3pPr>
          </a:lstStyle>
          <a:p>
            <a:pPr lvl="0"/>
            <a:r>
              <a:rPr lang="de-DE" dirty="0" err="1" smtClean="0"/>
              <a:t>Running</a:t>
            </a:r>
            <a:r>
              <a:rPr lang="de-DE" dirty="0" smtClean="0"/>
              <a:t> </a:t>
            </a:r>
            <a:r>
              <a:rPr lang="de-DE" dirty="0" err="1" smtClean="0"/>
              <a:t>text</a:t>
            </a:r>
            <a:endParaRPr lang="de-DE" dirty="0" smtClean="0"/>
          </a:p>
        </p:txBody>
      </p:sp>
      <p:sp>
        <p:nvSpPr>
          <p:cNvPr id="7" name="Bildplatzhalter"/>
          <p:cNvSpPr>
            <a:spLocks noGrp="1"/>
          </p:cNvSpPr>
          <p:nvPr>
            <p:ph type="pic" sz="quarter" idx="11" hasCustomPrompt="1"/>
          </p:nvPr>
        </p:nvSpPr>
        <p:spPr>
          <a:xfrm>
            <a:off x="3492000" y="1714500"/>
            <a:ext cx="5220000" cy="4459288"/>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1577921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577ACBF-2700-4E25-9D34-8FC46BA41E1F}" type="slidenum">
              <a:rPr lang="de-DE">
                <a:solidFill>
                  <a:srgbClr val="FFFFFF"/>
                </a:solidFill>
              </a:rPr>
              <a:pPr>
                <a:defRPr/>
              </a:pPr>
              <a:t>‹#›</a:t>
            </a:fld>
            <a:endParaRPr lang="de-DE" dirty="0">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132458564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Bilder nebeneinander">
    <p:spTree>
      <p:nvGrpSpPr>
        <p:cNvPr id="1" name=""/>
        <p:cNvGrpSpPr/>
        <p:nvPr/>
      </p:nvGrpSpPr>
      <p:grpSpPr>
        <a:xfrm>
          <a:off x="0" y="0"/>
          <a:ext cx="0" cy="0"/>
          <a:chOff x="0" y="0"/>
          <a:chExt cx="0" cy="0"/>
        </a:xfrm>
      </p:grpSpPr>
      <p:sp>
        <p:nvSpPr>
          <p:cNvPr id="7" name="BildplatzhalterLinks"/>
          <p:cNvSpPr>
            <a:spLocks noGrp="1"/>
          </p:cNvSpPr>
          <p:nvPr>
            <p:ph type="pic" sz="quarter" idx="11" hasCustomPrompt="1"/>
          </p:nvPr>
        </p:nvSpPr>
        <p:spPr>
          <a:xfrm>
            <a:off x="432000" y="1714500"/>
            <a:ext cx="3960775" cy="3960000"/>
          </a:xfrm>
          <a:prstGeom prst="rect">
            <a:avLst/>
          </a:prstGeom>
        </p:spPr>
        <p:txBody>
          <a:bodyPr/>
          <a:lstStyle>
            <a:lvl1pPr marL="0" indent="0">
              <a:buFontTx/>
              <a:buNone/>
              <a:defRPr sz="1200">
                <a:solidFill>
                  <a:srgbClr val="818A8F"/>
                </a:solidFill>
              </a:defRPr>
            </a:lvl1pPr>
          </a:lstStyle>
          <a:p>
            <a:r>
              <a:rPr lang="de-DE" sz="1200" dirty="0" smtClean="0"/>
              <a:t>Image 1</a:t>
            </a:r>
            <a:endParaRPr lang="de-DE" dirty="0"/>
          </a:p>
        </p:txBody>
      </p:sp>
      <p:sp>
        <p:nvSpPr>
          <p:cNvPr id="6" name="BildplatzhalterRechts"/>
          <p:cNvSpPr>
            <a:spLocks noGrp="1"/>
          </p:cNvSpPr>
          <p:nvPr>
            <p:ph type="pic" sz="quarter" idx="12" hasCustomPrompt="1"/>
          </p:nvPr>
        </p:nvSpPr>
        <p:spPr>
          <a:xfrm>
            <a:off x="4752000" y="1714500"/>
            <a:ext cx="3960000" cy="3960000"/>
          </a:xfrm>
          <a:prstGeom prst="rect">
            <a:avLst/>
          </a:prstGeom>
        </p:spPr>
        <p:txBody>
          <a:bodyPr/>
          <a:lstStyle>
            <a:lvl1pPr marL="0" indent="0">
              <a:buFontTx/>
              <a:buNone/>
              <a:defRPr sz="1200" baseline="0">
                <a:solidFill>
                  <a:srgbClr val="818A8F"/>
                </a:solidFill>
              </a:defRPr>
            </a:lvl1pPr>
          </a:lstStyle>
          <a:p>
            <a:r>
              <a:rPr lang="de-DE" sz="1200" dirty="0" smtClean="0"/>
              <a:t>Image 2</a:t>
            </a:r>
            <a:endParaRPr lang="de-DE" dirty="0"/>
          </a:p>
        </p:txBody>
      </p:sp>
      <p:sp>
        <p:nvSpPr>
          <p:cNvPr id="12" name="Textplatzhalter"/>
          <p:cNvSpPr>
            <a:spLocks noGrp="1"/>
          </p:cNvSpPr>
          <p:nvPr>
            <p:ph type="body" sz="quarter" idx="13" hasCustomPrompt="1"/>
          </p:nvPr>
        </p:nvSpPr>
        <p:spPr>
          <a:xfrm>
            <a:off x="432000" y="5835650"/>
            <a:ext cx="828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a:t>
            </a:r>
            <a:r>
              <a:rPr lang="de-DE" dirty="0" err="1" smtClean="0"/>
              <a:t>filling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width</a:t>
            </a:r>
            <a:endParaRPr lang="de-DE" dirty="0" smtClean="0"/>
          </a:p>
          <a:p>
            <a:pPr lvl="1"/>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83357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 Bilder, 2 Bildunterschriften">
    <p:spTree>
      <p:nvGrpSpPr>
        <p:cNvPr id="1" name=""/>
        <p:cNvGrpSpPr/>
        <p:nvPr/>
      </p:nvGrpSpPr>
      <p:grpSpPr>
        <a:xfrm>
          <a:off x="0" y="0"/>
          <a:ext cx="0" cy="0"/>
          <a:chOff x="0" y="0"/>
          <a:chExt cx="0" cy="0"/>
        </a:xfrm>
      </p:grpSpPr>
      <p:sp>
        <p:nvSpPr>
          <p:cNvPr id="7" name="BildplatzhalterLinks"/>
          <p:cNvSpPr>
            <a:spLocks noGrp="1"/>
          </p:cNvSpPr>
          <p:nvPr>
            <p:ph type="pic" sz="quarter" idx="11" hasCustomPrompt="1"/>
          </p:nvPr>
        </p:nvSpPr>
        <p:spPr>
          <a:xfrm>
            <a:off x="432000" y="1714500"/>
            <a:ext cx="3960775" cy="3960000"/>
          </a:xfrm>
          <a:prstGeom prst="rect">
            <a:avLst/>
          </a:prstGeom>
        </p:spPr>
        <p:txBody>
          <a:bodyPr/>
          <a:lstStyle>
            <a:lvl1pPr marL="0" indent="0">
              <a:buFontTx/>
              <a:buNone/>
              <a:defRPr sz="1200">
                <a:solidFill>
                  <a:srgbClr val="818A8F"/>
                </a:solidFill>
              </a:defRPr>
            </a:lvl1pPr>
          </a:lstStyle>
          <a:p>
            <a:r>
              <a:rPr lang="de-DE" sz="1200" dirty="0" smtClean="0"/>
              <a:t>Image 1</a:t>
            </a:r>
            <a:endParaRPr lang="de-DE" dirty="0"/>
          </a:p>
        </p:txBody>
      </p:sp>
      <p:sp>
        <p:nvSpPr>
          <p:cNvPr id="6" name="BildplatzhalterRechts"/>
          <p:cNvSpPr>
            <a:spLocks noGrp="1"/>
          </p:cNvSpPr>
          <p:nvPr>
            <p:ph type="pic" sz="quarter" idx="12" hasCustomPrompt="1"/>
          </p:nvPr>
        </p:nvSpPr>
        <p:spPr>
          <a:xfrm>
            <a:off x="4752000" y="1714500"/>
            <a:ext cx="3960000" cy="3960000"/>
          </a:xfrm>
          <a:prstGeom prst="rect">
            <a:avLst/>
          </a:prstGeom>
        </p:spPr>
        <p:txBody>
          <a:bodyPr/>
          <a:lstStyle>
            <a:lvl1pPr marL="0" indent="0">
              <a:buFontTx/>
              <a:buNone/>
              <a:defRPr sz="1200">
                <a:solidFill>
                  <a:srgbClr val="818A8F"/>
                </a:solidFill>
              </a:defRPr>
            </a:lvl1pPr>
          </a:lstStyle>
          <a:p>
            <a:r>
              <a:rPr lang="de-DE" sz="1200" dirty="0" smtClean="0"/>
              <a:t>Image 2</a:t>
            </a:r>
            <a:endParaRPr lang="de-DE" dirty="0"/>
          </a:p>
        </p:txBody>
      </p:sp>
      <p:sp>
        <p:nvSpPr>
          <p:cNvPr id="12" name="Textplatzhalter"/>
          <p:cNvSpPr>
            <a:spLocks noGrp="1"/>
          </p:cNvSpPr>
          <p:nvPr>
            <p:ph type="body" sz="quarter" idx="13" hasCustomPrompt="1"/>
          </p:nvPr>
        </p:nvSpPr>
        <p:spPr>
          <a:xfrm>
            <a:off x="432000" y="5835650"/>
            <a:ext cx="396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1</a:t>
            </a:r>
          </a:p>
          <a:p>
            <a:pPr lvl="1"/>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4" hasCustomPrompt="1"/>
          </p:nvPr>
        </p:nvSpPr>
        <p:spPr>
          <a:xfrm>
            <a:off x="4752000" y="5835650"/>
            <a:ext cx="396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2</a:t>
            </a:r>
          </a:p>
          <a:p>
            <a:pPr lvl="1"/>
            <a:endParaRPr lang="de-DE" dirty="0"/>
          </a:p>
        </p:txBody>
      </p:sp>
    </p:spTree>
    <p:extLst>
      <p:ext uri="{BB962C8B-B14F-4D97-AF65-F5344CB8AC3E}">
        <p14:creationId xmlns:p14="http://schemas.microsoft.com/office/powerpoint/2010/main" val="396320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 großes Bild">
    <p:spTree>
      <p:nvGrpSpPr>
        <p:cNvPr id="1" name=""/>
        <p:cNvGrpSpPr/>
        <p:nvPr/>
      </p:nvGrpSpPr>
      <p:grpSpPr>
        <a:xfrm>
          <a:off x="0" y="0"/>
          <a:ext cx="0" cy="0"/>
          <a:chOff x="0" y="0"/>
          <a:chExt cx="0" cy="0"/>
        </a:xfrm>
      </p:grpSpPr>
      <p:sp>
        <p:nvSpPr>
          <p:cNvPr id="7" name="Bildplatzhalter"/>
          <p:cNvSpPr>
            <a:spLocks noGrp="1"/>
          </p:cNvSpPr>
          <p:nvPr>
            <p:ph type="pic" sz="quarter" idx="11" hasCustomPrompt="1"/>
          </p:nvPr>
        </p:nvSpPr>
        <p:spPr>
          <a:xfrm>
            <a:off x="432000" y="1714500"/>
            <a:ext cx="8280000" cy="39600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12" name="Textplatzhalter"/>
          <p:cNvSpPr>
            <a:spLocks noGrp="1"/>
          </p:cNvSpPr>
          <p:nvPr>
            <p:ph type="body" sz="quarter" idx="13" hasCustomPrompt="1"/>
          </p:nvPr>
        </p:nvSpPr>
        <p:spPr>
          <a:xfrm>
            <a:off x="432000" y="5835650"/>
            <a:ext cx="828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2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a:t>
            </a:r>
            <a:r>
              <a:rPr lang="de-DE" dirty="0" err="1" smtClean="0"/>
              <a:t>filling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width</a:t>
            </a:r>
            <a:endParaRPr lang="de-DE" dirty="0" smtClean="0"/>
          </a:p>
          <a:p>
            <a:pPr lvl="1"/>
            <a:endParaRPr lang="de-DE" dirty="0"/>
          </a:p>
        </p:txBody>
      </p:sp>
      <p:sp>
        <p:nvSpPr>
          <p:cNvPr id="5"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868769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6" name="Tabellenplatzhalter"/>
          <p:cNvSpPr>
            <a:spLocks noGrp="1"/>
          </p:cNvSpPr>
          <p:nvPr>
            <p:ph type="tbl" sz="quarter" idx="10" hasCustomPrompt="1"/>
          </p:nvPr>
        </p:nvSpPr>
        <p:spPr>
          <a:xfrm>
            <a:off x="432000" y="1716678"/>
            <a:ext cx="8280000" cy="4464000"/>
          </a:xfrm>
          <a:prstGeom prst="rect">
            <a:avLst/>
          </a:prstGeom>
        </p:spPr>
        <p:txBody>
          <a:bodyPr vert="horz"/>
          <a:lstStyle>
            <a:lvl1pPr marL="0" indent="0">
              <a:buFontTx/>
              <a:buNone/>
              <a:defRPr sz="1200" baseline="0">
                <a:solidFill>
                  <a:srgbClr val="818A8F"/>
                </a:solidFill>
              </a:defRPr>
            </a:lvl1pPr>
          </a:lstStyle>
          <a:p>
            <a:r>
              <a:rPr lang="de-DE" sz="1200" dirty="0" smtClean="0"/>
              <a:t>Insert </a:t>
            </a:r>
            <a:r>
              <a:rPr lang="de-DE" sz="1200" dirty="0" err="1" smtClean="0"/>
              <a:t>table</a:t>
            </a:r>
            <a:r>
              <a:rPr lang="de-DE" sz="1200" dirty="0" smtClean="0"/>
              <a:t> via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„Tabelle einfügen“: </a:t>
            </a:r>
            <a:r>
              <a:rPr lang="de-DE" sz="1200" dirty="0" err="1" smtClean="0"/>
              <a:t>Choose</a:t>
            </a:r>
            <a:r>
              <a:rPr lang="de-DE" sz="1200" dirty="0" smtClean="0"/>
              <a:t> </a:t>
            </a:r>
            <a:r>
              <a:rPr lang="de-DE" sz="1200" dirty="0" err="1" smtClean="0"/>
              <a:t>number</a:t>
            </a:r>
            <a:r>
              <a:rPr lang="de-DE" sz="1200" dirty="0" smtClean="0"/>
              <a:t> </a:t>
            </a:r>
            <a:r>
              <a:rPr lang="de-DE" sz="1200" dirty="0" err="1" smtClean="0"/>
              <a:t>of</a:t>
            </a:r>
            <a:r>
              <a:rPr lang="de-DE" sz="1200" dirty="0" smtClean="0"/>
              <a:t> </a:t>
            </a:r>
            <a:r>
              <a:rPr lang="de-DE" sz="1200" dirty="0" err="1" smtClean="0"/>
              <a:t>rows</a:t>
            </a:r>
            <a:r>
              <a:rPr lang="de-DE" sz="1200" dirty="0" smtClean="0"/>
              <a:t> </a:t>
            </a:r>
            <a:r>
              <a:rPr lang="de-DE" sz="1200" dirty="0" err="1" smtClean="0"/>
              <a:t>and</a:t>
            </a:r>
            <a:r>
              <a:rPr lang="de-DE" sz="1200" dirty="0" smtClean="0"/>
              <a:t> </a:t>
            </a:r>
            <a:r>
              <a:rPr lang="de-DE" sz="1200" dirty="0" err="1" smtClean="0"/>
              <a:t>columns</a:t>
            </a:r>
            <a:r>
              <a:rPr lang="de-DE" sz="1200" dirty="0" smtClean="0"/>
              <a:t> </a:t>
            </a:r>
            <a:r>
              <a:rPr lang="de-DE" sz="1200" dirty="0" err="1" smtClean="0"/>
              <a:t>and</a:t>
            </a:r>
            <a:r>
              <a:rPr lang="de-DE" sz="1200" dirty="0" smtClean="0"/>
              <a:t> </a:t>
            </a:r>
            <a:r>
              <a:rPr lang="de-DE" sz="1200" dirty="0" err="1" smtClean="0"/>
              <a:t>subsequently</a:t>
            </a:r>
            <a:r>
              <a:rPr lang="de-DE" sz="1200" dirty="0" smtClean="0"/>
              <a:t> </a:t>
            </a:r>
            <a:r>
              <a:rPr lang="de-DE" sz="1200" dirty="0" err="1" smtClean="0"/>
              <a:t>click</a:t>
            </a:r>
            <a:r>
              <a:rPr lang="de-DE" sz="1200" dirty="0" smtClean="0"/>
              <a:t> on „Neue Tabelle“</a:t>
            </a:r>
            <a:endParaRPr lang="de-DE" dirty="0"/>
          </a:p>
        </p:txBody>
      </p:sp>
      <p:sp>
        <p:nvSpPr>
          <p:cNvPr id="4"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2444256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5" name="Diagrammplatzhalter"/>
          <p:cNvSpPr>
            <a:spLocks noGrp="1"/>
          </p:cNvSpPr>
          <p:nvPr>
            <p:ph type="chart" sz="quarter" idx="10" hasCustomPrompt="1"/>
          </p:nvPr>
        </p:nvSpPr>
        <p:spPr>
          <a:xfrm>
            <a:off x="432000" y="1709788"/>
            <a:ext cx="8280000" cy="4464000"/>
          </a:xfrm>
          <a:prstGeom prst="rect">
            <a:avLst/>
          </a:prstGeom>
        </p:spPr>
        <p:txBody>
          <a:bodyPr vert="horz"/>
          <a:lstStyle>
            <a:lvl1pPr marL="0" indent="0">
              <a:buFontTx/>
              <a:buNone/>
              <a:defRPr sz="1200">
                <a:solidFill>
                  <a:schemeClr val="lt2"/>
                </a:solidFill>
              </a:defRPr>
            </a:lvl1pPr>
          </a:lstStyle>
          <a:p>
            <a:r>
              <a:rPr lang="de-DE" sz="1200" dirty="0" smtClean="0"/>
              <a:t>Insert </a:t>
            </a:r>
            <a:r>
              <a:rPr lang="de-DE" sz="1200" dirty="0" err="1" smtClean="0"/>
              <a:t>chart</a:t>
            </a:r>
            <a:r>
              <a:rPr lang="de-DE" sz="1200" dirty="0" smtClean="0"/>
              <a:t> </a:t>
            </a:r>
            <a:r>
              <a:rPr lang="de-DE" sz="1200" dirty="0" err="1" smtClean="0"/>
              <a:t>by</a:t>
            </a:r>
            <a:r>
              <a:rPr lang="de-DE" sz="1200" dirty="0" smtClean="0"/>
              <a:t> </a:t>
            </a:r>
            <a:r>
              <a:rPr lang="de-DE" sz="1200" dirty="0" err="1" smtClean="0"/>
              <a:t>choosing</a:t>
            </a:r>
            <a:r>
              <a:rPr lang="de-DE" sz="1200" dirty="0" smtClean="0"/>
              <a:t> a </a:t>
            </a:r>
            <a:r>
              <a:rPr lang="de-DE" sz="1200" dirty="0" err="1" smtClean="0"/>
              <a:t>chart</a:t>
            </a:r>
            <a:r>
              <a:rPr lang="de-DE" sz="1200" dirty="0" smtClean="0"/>
              <a:t> </a:t>
            </a:r>
            <a:r>
              <a:rPr lang="de-DE" sz="1200" dirty="0" err="1" smtClean="0"/>
              <a:t>layout</a:t>
            </a:r>
            <a:r>
              <a:rPr lang="de-DE" sz="1200" dirty="0" smtClean="0"/>
              <a:t> in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„Diagramm einfügen“</a:t>
            </a:r>
            <a:endParaRPr lang="de-DE" dirty="0"/>
          </a:p>
        </p:txBody>
      </p:sp>
      <p:sp>
        <p:nvSpPr>
          <p:cNvPr id="4"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118914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Diagramm + Text">
    <p:spTree>
      <p:nvGrpSpPr>
        <p:cNvPr id="1" name=""/>
        <p:cNvGrpSpPr/>
        <p:nvPr/>
      </p:nvGrpSpPr>
      <p:grpSpPr>
        <a:xfrm>
          <a:off x="0" y="0"/>
          <a:ext cx="0" cy="0"/>
          <a:chOff x="0" y="0"/>
          <a:chExt cx="0" cy="0"/>
        </a:xfrm>
      </p:grpSpPr>
      <p:sp>
        <p:nvSpPr>
          <p:cNvPr id="3" name="Diagrammplatzhalter"/>
          <p:cNvSpPr>
            <a:spLocks noGrp="1"/>
          </p:cNvSpPr>
          <p:nvPr>
            <p:ph type="chart" sz="quarter" idx="11" hasCustomPrompt="1"/>
          </p:nvPr>
        </p:nvSpPr>
        <p:spPr>
          <a:xfrm>
            <a:off x="432000" y="1709788"/>
            <a:ext cx="5215550" cy="4464000"/>
          </a:xfrm>
          <a:prstGeom prst="rect">
            <a:avLst/>
          </a:prstGeom>
        </p:spPr>
        <p:txBody>
          <a:bodyPr vert="horz"/>
          <a:lstStyle>
            <a:lvl1pPr marL="0" indent="0">
              <a:buFontTx/>
              <a:buNone/>
              <a:defRPr sz="1200" baseline="0">
                <a:solidFill>
                  <a:schemeClr val="lt2"/>
                </a:solidFill>
              </a:defRPr>
            </a:lvl1pPr>
          </a:lstStyle>
          <a:p>
            <a:r>
              <a:rPr lang="de-DE" sz="1200" dirty="0" smtClean="0"/>
              <a:t>Insert </a:t>
            </a:r>
            <a:r>
              <a:rPr lang="de-DE" sz="1200" dirty="0" err="1" smtClean="0"/>
              <a:t>chart</a:t>
            </a:r>
            <a:r>
              <a:rPr lang="de-DE" sz="1200" dirty="0" smtClean="0"/>
              <a:t> </a:t>
            </a:r>
            <a:r>
              <a:rPr lang="de-DE" sz="1200" dirty="0" err="1" smtClean="0"/>
              <a:t>by</a:t>
            </a:r>
            <a:r>
              <a:rPr lang="de-DE" sz="1200" dirty="0" smtClean="0"/>
              <a:t> </a:t>
            </a:r>
            <a:r>
              <a:rPr lang="de-DE" sz="1200" dirty="0" err="1" smtClean="0"/>
              <a:t>choosing</a:t>
            </a:r>
            <a:r>
              <a:rPr lang="de-DE" sz="1200" dirty="0" smtClean="0"/>
              <a:t> a </a:t>
            </a:r>
            <a:r>
              <a:rPr lang="de-DE" sz="1200" dirty="0" err="1" smtClean="0"/>
              <a:t>chart</a:t>
            </a:r>
            <a:r>
              <a:rPr lang="de-DE" sz="1200" dirty="0" smtClean="0"/>
              <a:t> </a:t>
            </a:r>
            <a:r>
              <a:rPr lang="de-DE" sz="1200" dirty="0" err="1" smtClean="0"/>
              <a:t>layout</a:t>
            </a:r>
            <a:r>
              <a:rPr lang="de-DE" sz="1200" dirty="0" smtClean="0"/>
              <a:t> in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„Diagramm einfügen“</a:t>
            </a:r>
            <a:endParaRPr lang="de-DE" dirty="0"/>
          </a:p>
        </p:txBody>
      </p:sp>
      <p:sp>
        <p:nvSpPr>
          <p:cNvPr id="7" name="Textplatzhalter"/>
          <p:cNvSpPr>
            <a:spLocks noGrp="1"/>
          </p:cNvSpPr>
          <p:nvPr>
            <p:ph type="body" sz="quarter" idx="10" hasCustomPrompt="1"/>
          </p:nvPr>
        </p:nvSpPr>
        <p:spPr>
          <a:xfrm>
            <a:off x="6012000" y="1709788"/>
            <a:ext cx="2700000" cy="446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6"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28583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Prozessgrafik">
    <p:spTree>
      <p:nvGrpSpPr>
        <p:cNvPr id="1" name=""/>
        <p:cNvGrpSpPr/>
        <p:nvPr/>
      </p:nvGrpSpPr>
      <p:grpSpPr>
        <a:xfrm>
          <a:off x="0" y="0"/>
          <a:ext cx="0" cy="0"/>
          <a:chOff x="0" y="0"/>
          <a:chExt cx="0" cy="0"/>
        </a:xfrm>
      </p:grpSpPr>
      <p:sp>
        <p:nvSpPr>
          <p:cNvPr id="17" name="Textplatzhalter3"/>
          <p:cNvSpPr>
            <a:spLocks noGrp="1"/>
          </p:cNvSpPr>
          <p:nvPr>
            <p:ph type="body" sz="quarter" idx="14" hasCustomPrompt="1"/>
          </p:nvPr>
        </p:nvSpPr>
        <p:spPr>
          <a:xfrm>
            <a:off x="5992575" y="2512111"/>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0" name="HintergrundProzesspunkt3"/>
          <p:cNvSpPr/>
          <p:nvPr userDrawn="1"/>
        </p:nvSpPr>
        <p:spPr>
          <a:xfrm rot="16200000">
            <a:off x="6728276" y="669271"/>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latin typeface="Arial"/>
            </a:endParaRPr>
          </a:p>
        </p:txBody>
      </p:sp>
      <p:sp>
        <p:nvSpPr>
          <p:cNvPr id="18" name="TextplatzhalterProzesspunkt3"/>
          <p:cNvSpPr>
            <a:spLocks noGrp="1"/>
          </p:cNvSpPr>
          <p:nvPr>
            <p:ph type="body" sz="quarter" idx="15" hasCustomPrompt="1"/>
          </p:nvPr>
        </p:nvSpPr>
        <p:spPr>
          <a:xfrm>
            <a:off x="5708581" y="1709788"/>
            <a:ext cx="2546758"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3</a:t>
            </a:r>
          </a:p>
        </p:txBody>
      </p:sp>
      <p:cxnSp>
        <p:nvCxnSpPr>
          <p:cNvPr id="23" name="Trennlinie2"/>
          <p:cNvCxnSpPr/>
          <p:nvPr userDrawn="1"/>
        </p:nvCxnSpPr>
        <p:spPr>
          <a:xfrm flipV="1">
            <a:off x="5708581" y="2248411"/>
            <a:ext cx="0" cy="3930088"/>
          </a:xfrm>
          <a:prstGeom prst="line">
            <a:avLst/>
          </a:prstGeom>
          <a:ln w="12700" cmpd="sng">
            <a:solidFill>
              <a:schemeClr val="bg2"/>
            </a:solidFill>
          </a:ln>
        </p:spPr>
        <p:style>
          <a:lnRef idx="1">
            <a:schemeClr val="dk1"/>
          </a:lnRef>
          <a:fillRef idx="0">
            <a:schemeClr val="dk1"/>
          </a:fillRef>
          <a:effectRef idx="0">
            <a:schemeClr val="dk1"/>
          </a:effectRef>
          <a:fontRef idx="minor">
            <a:schemeClr val="tx1"/>
          </a:fontRef>
        </p:style>
      </p:cxnSp>
      <p:sp>
        <p:nvSpPr>
          <p:cNvPr id="14" name="Textplatzhalter2"/>
          <p:cNvSpPr>
            <a:spLocks noGrp="1"/>
          </p:cNvSpPr>
          <p:nvPr>
            <p:ph type="body" sz="quarter" idx="12" hasCustomPrompt="1"/>
          </p:nvPr>
        </p:nvSpPr>
        <p:spPr>
          <a:xfrm>
            <a:off x="3438209" y="2512112"/>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6" name="HintergrundProzesspunkt2"/>
          <p:cNvSpPr/>
          <p:nvPr userDrawn="1"/>
        </p:nvSpPr>
        <p:spPr>
          <a:xfrm rot="16200000">
            <a:off x="4160290" y="669271"/>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latin typeface="Arial"/>
            </a:endParaRPr>
          </a:p>
        </p:txBody>
      </p:sp>
      <p:sp>
        <p:nvSpPr>
          <p:cNvPr id="15" name="TextplatzhalterProzesspunkt2"/>
          <p:cNvSpPr>
            <a:spLocks noGrp="1"/>
          </p:cNvSpPr>
          <p:nvPr>
            <p:ph type="body" sz="quarter" idx="13" hasCustomPrompt="1"/>
          </p:nvPr>
        </p:nvSpPr>
        <p:spPr>
          <a:xfrm>
            <a:off x="3175703" y="1709789"/>
            <a:ext cx="2532878"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2</a:t>
            </a:r>
          </a:p>
        </p:txBody>
      </p:sp>
      <p:cxnSp>
        <p:nvCxnSpPr>
          <p:cNvPr id="22" name="Trennlinie1"/>
          <p:cNvCxnSpPr/>
          <p:nvPr userDrawn="1"/>
        </p:nvCxnSpPr>
        <p:spPr>
          <a:xfrm flipV="1">
            <a:off x="3154883" y="2248411"/>
            <a:ext cx="0" cy="3930088"/>
          </a:xfrm>
          <a:prstGeom prst="line">
            <a:avLst/>
          </a:prstGeom>
          <a:ln w="12700" cmpd="sng">
            <a:solidFill>
              <a:schemeClr val="bg2"/>
            </a:solidFill>
          </a:ln>
        </p:spPr>
        <p:style>
          <a:lnRef idx="1">
            <a:schemeClr val="dk1"/>
          </a:lnRef>
          <a:fillRef idx="0">
            <a:schemeClr val="dk1"/>
          </a:fillRef>
          <a:effectRef idx="0">
            <a:schemeClr val="dk1"/>
          </a:effectRef>
          <a:fontRef idx="minor">
            <a:schemeClr val="tx1"/>
          </a:fontRef>
        </p:style>
      </p:cxnSp>
      <p:sp>
        <p:nvSpPr>
          <p:cNvPr id="7" name="Textplatzhalter1"/>
          <p:cNvSpPr>
            <a:spLocks noGrp="1"/>
          </p:cNvSpPr>
          <p:nvPr>
            <p:ph type="body" sz="quarter" idx="10" hasCustomPrompt="1"/>
          </p:nvPr>
        </p:nvSpPr>
        <p:spPr>
          <a:xfrm>
            <a:off x="886623" y="2512112"/>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baseline="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7" name="HintergrundProzesspunkt1"/>
          <p:cNvSpPr/>
          <p:nvPr userDrawn="1"/>
        </p:nvSpPr>
        <p:spPr>
          <a:xfrm rot="16200000">
            <a:off x="1613124" y="669270"/>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latin typeface="Arial"/>
            </a:endParaRPr>
          </a:p>
        </p:txBody>
      </p:sp>
      <p:sp>
        <p:nvSpPr>
          <p:cNvPr id="10" name="TextplatzhalterProzesspunkt1"/>
          <p:cNvSpPr>
            <a:spLocks noGrp="1"/>
          </p:cNvSpPr>
          <p:nvPr>
            <p:ph type="body" sz="quarter" idx="11" hasCustomPrompt="1"/>
          </p:nvPr>
        </p:nvSpPr>
        <p:spPr>
          <a:xfrm>
            <a:off x="612000" y="1709789"/>
            <a:ext cx="2549823"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1</a:t>
            </a:r>
          </a:p>
        </p:txBody>
      </p:sp>
      <p:sp>
        <p:nvSpPr>
          <p:cNvPr id="1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441417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6" name="Picture 2" descr="C:\Users\GFB251\Desktop\slide_eliagroup.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6" name="Titelplatzhalter 1"/>
          <p:cNvSpPr>
            <a:spLocks noGrp="1"/>
          </p:cNvSpPr>
          <p:nvPr>
            <p:ph type="title"/>
          </p:nvPr>
        </p:nvSpPr>
        <p:spPr>
          <a:xfrm>
            <a:off x="539750" y="2409825"/>
            <a:ext cx="6116638" cy="719138"/>
          </a:xfrm>
          <a:prstGeom prst="rect">
            <a:avLst/>
          </a:prstGeom>
        </p:spPr>
        <p:txBody>
          <a:bodyPr/>
          <a:lstStyle>
            <a:lvl1pPr>
              <a:defRPr b="0">
                <a:solidFill>
                  <a:schemeClr val="bg1"/>
                </a:solidFill>
              </a:defRPr>
            </a:lvl1pPr>
          </a:lstStyle>
          <a:p>
            <a:r>
              <a:rPr lang="en-US" smtClean="0"/>
              <a:t>Click to edit Master title style</a:t>
            </a:r>
            <a:endParaRPr lang="de-DE"/>
          </a:p>
        </p:txBody>
      </p:sp>
      <p:sp>
        <p:nvSpPr>
          <p:cNvPr id="587779" name="Textplatzhalter 2"/>
          <p:cNvSpPr>
            <a:spLocks noGrp="1"/>
          </p:cNvSpPr>
          <p:nvPr>
            <p:ph type="subTitle" idx="1"/>
          </p:nvPr>
        </p:nvSpPr>
        <p:spPr>
          <a:xfrm>
            <a:off x="539750" y="3778250"/>
            <a:ext cx="7988300" cy="557213"/>
          </a:xfrm>
          <a:prstGeom prst="rect">
            <a:avLst/>
          </a:prstGeom>
        </p:spPr>
        <p:txBody>
          <a:bodyPr/>
          <a:lstStyle>
            <a:lvl1pPr>
              <a:defRPr sz="1800" b="0">
                <a:solidFill>
                  <a:schemeClr val="bg1"/>
                </a:solidFill>
              </a:defRPr>
            </a:lvl1pPr>
          </a:lstStyle>
          <a:p>
            <a:r>
              <a:rPr lang="en-US" smtClean="0"/>
              <a:t>Click to edit Master subtitle style</a:t>
            </a:r>
            <a:endParaRPr lang="de-DE"/>
          </a:p>
        </p:txBody>
      </p:sp>
      <p:pic>
        <p:nvPicPr>
          <p:cNvPr id="7" name="Picture 5" descr="Photos_PPT"/>
          <p:cNvPicPr>
            <a:picLocks noChangeAspect="1" noChangeArrowheads="1"/>
          </p:cNvPicPr>
          <p:nvPr userDrawn="1"/>
        </p:nvPicPr>
        <p:blipFill>
          <a:blip r:embed="rId3" cstate="print"/>
          <a:srcRect/>
          <a:stretch>
            <a:fillRect/>
          </a:stretch>
        </p:blipFill>
        <p:spPr bwMode="auto">
          <a:xfrm>
            <a:off x="0" y="0"/>
            <a:ext cx="9145588" cy="2087563"/>
          </a:xfrm>
          <a:prstGeom prst="rect">
            <a:avLst/>
          </a:prstGeom>
          <a:noFill/>
          <a:ln w="9525">
            <a:noFill/>
            <a:miter lim="800000"/>
            <a:headEnd/>
            <a:tailEnd/>
          </a:ln>
        </p:spPr>
      </p:pic>
    </p:spTree>
    <p:extLst>
      <p:ext uri="{BB962C8B-B14F-4D97-AF65-F5344CB8AC3E}">
        <p14:creationId xmlns:p14="http://schemas.microsoft.com/office/powerpoint/2010/main" val="39292249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Kapitel-Trennerfolie">
    <p:bg>
      <p:bgPr>
        <a:solidFill>
          <a:schemeClr val="dk1"/>
        </a:solidFill>
        <a:effectLst/>
      </p:bgPr>
    </p:bg>
    <p:spTree>
      <p:nvGrpSpPr>
        <p:cNvPr id="1" name=""/>
        <p:cNvGrpSpPr/>
        <p:nvPr/>
      </p:nvGrpSpPr>
      <p:grpSpPr>
        <a:xfrm>
          <a:off x="0" y="0"/>
          <a:ext cx="0" cy="0"/>
          <a:chOff x="0" y="0"/>
          <a:chExt cx="0" cy="0"/>
        </a:xfrm>
      </p:grpSpPr>
      <p:sp>
        <p:nvSpPr>
          <p:cNvPr id="7" name="Titel"/>
          <p:cNvSpPr>
            <a:spLocks noGrp="1"/>
          </p:cNvSpPr>
          <p:nvPr>
            <p:ph type="title" hasCustomPrompt="1"/>
          </p:nvPr>
        </p:nvSpPr>
        <p:spPr>
          <a:xfrm>
            <a:off x="429636" y="2280987"/>
            <a:ext cx="8280000" cy="1443006"/>
          </a:xfrm>
          <a:prstGeom prst="rect">
            <a:avLst/>
          </a:prstGeom>
        </p:spPr>
        <p:txBody>
          <a:bodyPr vert="horz" lIns="180000" tIns="0" rIns="180000" bIns="0" rtlCol="0" anchor="ctr" anchorCtr="0">
            <a:normAutofit/>
          </a:bodyPr>
          <a:lstStyle>
            <a:lvl1pPr algn="l">
              <a:lnSpc>
                <a:spcPct val="120000"/>
              </a:lnSpc>
              <a:defRPr sz="3200">
                <a:solidFill>
                  <a:schemeClr val="lt1"/>
                </a:solidFill>
              </a:defRPr>
            </a:lvl1pPr>
          </a:lstStyle>
          <a:p>
            <a:r>
              <a:rPr lang="de-DE" dirty="0" smtClean="0"/>
              <a:t>Headline </a:t>
            </a:r>
            <a:r>
              <a:rPr lang="de-DE" dirty="0" err="1" smtClean="0"/>
              <a:t>of</a:t>
            </a:r>
            <a:r>
              <a:rPr lang="de-DE" dirty="0" smtClean="0"/>
              <a:t> a </a:t>
            </a:r>
            <a:r>
              <a:rPr lang="de-DE" dirty="0" err="1" smtClean="0"/>
              <a:t>chapter</a:t>
            </a:r>
            <a:endParaRPr lang="de-DE" dirty="0"/>
          </a:p>
        </p:txBody>
      </p:sp>
      <p:cxnSp>
        <p:nvCxnSpPr>
          <p:cNvPr id="6" name="Masterfolie_Trennlinie"/>
          <p:cNvCxnSpPr/>
          <p:nvPr userDrawn="1"/>
        </p:nvCxnSpPr>
        <p:spPr>
          <a:xfrm>
            <a:off x="396000" y="6466806"/>
            <a:ext cx="8352000" cy="0"/>
          </a:xfrm>
          <a:prstGeom prst="line">
            <a:avLst/>
          </a:prstGeom>
          <a:ln w="9525" cmpd="sng">
            <a:solidFill>
              <a:srgbClr val="818A8F"/>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4383" y="-166255"/>
            <a:ext cx="1967501" cy="1200334"/>
          </a:xfrm>
          <a:prstGeom prst="rect">
            <a:avLst/>
          </a:prstGeom>
        </p:spPr>
      </p:pic>
    </p:spTree>
    <p:extLst>
      <p:ext uri="{BB962C8B-B14F-4D97-AF65-F5344CB8AC3E}">
        <p14:creationId xmlns:p14="http://schemas.microsoft.com/office/powerpoint/2010/main" val="79432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8663"/>
            <a:ext cx="8132762" cy="71278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95288" y="1701800"/>
            <a:ext cx="8132762" cy="4260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xfrm>
            <a:off x="7686675" y="6548438"/>
            <a:ext cx="817563" cy="250825"/>
          </a:xfrm>
          <a:prstGeom prst="rect">
            <a:avLst/>
          </a:prstGeom>
          <a:ln/>
        </p:spPr>
        <p:txBody>
          <a:bodyPr/>
          <a:lstStyle>
            <a:lvl1pPr>
              <a:defRPr/>
            </a:lvl1pPr>
          </a:lstStyle>
          <a:p>
            <a:pPr defTabSz="457200" fontAlgn="auto">
              <a:spcBef>
                <a:spcPts val="0"/>
              </a:spcBef>
              <a:spcAft>
                <a:spcPts val="0"/>
              </a:spcAft>
              <a:defRPr/>
            </a:pPr>
            <a:fld id="{2E3472E0-18F9-4D7C-81C3-52AC50A413F3}" type="slidenum">
              <a:rPr lang="de-DE" sz="1800">
                <a:solidFill>
                  <a:srgbClr val="46535B"/>
                </a:solidFill>
                <a:latin typeface="Arial"/>
                <a:ea typeface="+mn-ea"/>
                <a:cs typeface="+mn-cs"/>
              </a:rPr>
              <a:pPr defTabSz="457200" fontAlgn="auto">
                <a:spcBef>
                  <a:spcPts val="0"/>
                </a:spcBef>
                <a:spcAft>
                  <a:spcPts val="0"/>
                </a:spcAft>
                <a:defRPr/>
              </a:pPr>
              <a:t>‹#›</a:t>
            </a:fld>
            <a:endParaRPr lang="de-DE" sz="1800">
              <a:solidFill>
                <a:srgbClr val="46535B"/>
              </a:solidFill>
              <a:latin typeface="Arial"/>
              <a:ea typeface="+mn-ea"/>
              <a:cs typeface="+mn-cs"/>
            </a:endParaRPr>
          </a:p>
        </p:txBody>
      </p:sp>
      <p:sp>
        <p:nvSpPr>
          <p:cNvPr id="5" name="Rectangle 6"/>
          <p:cNvSpPr>
            <a:spLocks noGrp="1" noChangeArrowheads="1"/>
          </p:cNvSpPr>
          <p:nvPr>
            <p:ph type="dt" sz="half" idx="11"/>
          </p:nvPr>
        </p:nvSpPr>
        <p:spPr>
          <a:xfrm>
            <a:off x="395288" y="6548438"/>
            <a:ext cx="4176712" cy="241300"/>
          </a:xfrm>
          <a:prstGeom prst="rect">
            <a:avLst/>
          </a:prstGeom>
          <a:ln/>
        </p:spPr>
        <p:txBody>
          <a:bodyPr/>
          <a:lstStyle>
            <a:lvl1pPr>
              <a:defRPr/>
            </a:lvl1pPr>
          </a:lstStyle>
          <a:p>
            <a:pPr defTabSz="457200" fontAlgn="auto">
              <a:spcBef>
                <a:spcPts val="0"/>
              </a:spcBef>
              <a:spcAft>
                <a:spcPts val="0"/>
              </a:spcAft>
              <a:defRPr/>
            </a:pPr>
            <a:fld id="{6EF5BB7A-2511-4239-8518-55AE632C3B45}" type="datetime1">
              <a:rPr lang="de-DE" sz="1800" smtClean="0">
                <a:solidFill>
                  <a:srgbClr val="46535B"/>
                </a:solidFill>
                <a:latin typeface="Arial"/>
                <a:ea typeface="+mn-ea"/>
                <a:cs typeface="+mn-cs"/>
              </a:rPr>
              <a:pPr defTabSz="457200" fontAlgn="auto">
                <a:spcBef>
                  <a:spcPts val="0"/>
                </a:spcBef>
                <a:spcAft>
                  <a:spcPts val="0"/>
                </a:spcAft>
                <a:defRPr/>
              </a:pPr>
              <a:t>27/08/15</a:t>
            </a:fld>
            <a:r>
              <a:rPr lang="de-DE" sz="1800" smtClean="0">
                <a:solidFill>
                  <a:srgbClr val="46535B"/>
                </a:solidFill>
                <a:latin typeface="Arial"/>
                <a:ea typeface="+mn-ea"/>
                <a:cs typeface="+mn-cs"/>
              </a:rPr>
              <a:t> </a:t>
            </a:r>
            <a:r>
              <a:rPr lang="de-DE" sz="1800">
                <a:solidFill>
                  <a:srgbClr val="46535B"/>
                </a:solidFill>
                <a:latin typeface="Arial"/>
                <a:ea typeface="+mn-ea"/>
                <a:cs typeface="+mn-cs"/>
              </a:rPr>
              <a:t>Aueur changer dans le masque des diapositives</a:t>
            </a:r>
          </a:p>
        </p:txBody>
      </p:sp>
    </p:spTree>
    <p:extLst>
      <p:ext uri="{BB962C8B-B14F-4D97-AF65-F5344CB8AC3E}">
        <p14:creationId xmlns:p14="http://schemas.microsoft.com/office/powerpoint/2010/main" val="4275108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E033E53-110E-4F10-8953-52DC439BDB1A}" type="slidenum">
              <a:rPr lang="de-DE">
                <a:solidFill>
                  <a:srgbClr val="FFFFFF"/>
                </a:solidFill>
              </a:rPr>
              <a:pPr>
                <a:defRPr/>
              </a:pPr>
              <a:t>‹#›</a:t>
            </a:fld>
            <a:endParaRPr lang="de-DE" dirty="0">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3497746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432000" y="1714500"/>
            <a:ext cx="8280000" cy="4381500"/>
          </a:xfrm>
          <a:prstGeom prst="rect">
            <a:avLst/>
          </a:prstGeom>
        </p:spPr>
        <p:txBody>
          <a:bodyPr lIns="0" tIns="0" rIns="0" bIns="0"/>
          <a:lstStyle>
            <a:lvl1pPr marL="4500" indent="0" algn="l" defTabSz="457200" rtl="0" eaLnBrk="1" latinLnBrk="0" hangingPunct="1">
              <a:lnSpc>
                <a:spcPct val="120000"/>
              </a:lnSpc>
              <a:spcBef>
                <a:spcPct val="20000"/>
              </a:spcBef>
              <a:buClr>
                <a:schemeClr val="tx2"/>
              </a:buClr>
              <a:buFontTx/>
              <a:buNone/>
              <a:defRPr sz="1600" b="0"/>
            </a:lvl1pPr>
            <a:lvl2pPr marL="288000" indent="0" algn="l" defTabSz="252000" rtl="0" eaLnBrk="1" latinLnBrk="0" hangingPunct="1">
              <a:lnSpc>
                <a:spcPct val="120000"/>
              </a:lnSpc>
              <a:spcBef>
                <a:spcPct val="20000"/>
              </a:spcBef>
              <a:buClr>
                <a:schemeClr val="tx2"/>
              </a:buClr>
              <a:buFontTx/>
              <a:buNone/>
              <a:defRPr sz="1600" b="0"/>
            </a:lvl2pPr>
            <a:lvl3pPr marL="576000" indent="0" algn="l" defTabSz="457200" rtl="0" eaLnBrk="1" latinLnBrk="0" hangingPunct="1">
              <a:lnSpc>
                <a:spcPct val="120000"/>
              </a:lnSpc>
              <a:spcBef>
                <a:spcPct val="20000"/>
              </a:spcBef>
              <a:buClr>
                <a:schemeClr val="tx2"/>
              </a:buClr>
              <a:buFontTx/>
              <a:buNone/>
              <a:defRPr sz="1600" b="0" baseline="0"/>
            </a:lvl3pPr>
            <a:lvl4pPr marL="864000" indent="0" algn="l" defTabSz="457200" rtl="0" eaLnBrk="1" latinLnBrk="0" hangingPunct="1">
              <a:lnSpc>
                <a:spcPct val="120000"/>
              </a:lnSpc>
              <a:spcBef>
                <a:spcPct val="20000"/>
              </a:spcBef>
              <a:buClr>
                <a:schemeClr val="tx2"/>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7"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Fussnote" hidden="1"/>
          <p:cNvSpPr txBox="1">
            <a:spLocks/>
          </p:cNvSpPr>
          <p:nvPr userDrawn="1"/>
        </p:nvSpPr>
        <p:spPr>
          <a:xfrm>
            <a:off x="432000" y="6165895"/>
            <a:ext cx="8280000" cy="268307"/>
          </a:xfrm>
          <a:prstGeom prst="rect">
            <a:avLst/>
          </a:prstGeom>
          <a:solidFill>
            <a:schemeClr val="lt1"/>
          </a:solidFill>
          <a:ln>
            <a:noFill/>
          </a:ln>
        </p:spPr>
        <p:txBody>
          <a:bodyPr vert="horz" lIns="0" tIns="0" rIns="0" bIns="0" anchor="t" anchorCtr="0"/>
          <a:lstStyle>
            <a:lvl1pPr marL="0" indent="0" algn="l" defTabSz="457200" rtl="0" eaLnBrk="1" latinLnBrk="0" hangingPunct="1">
              <a:lnSpc>
                <a:spcPct val="120000"/>
              </a:lnSpc>
              <a:spcBef>
                <a:spcPct val="20000"/>
              </a:spcBef>
              <a:buFontTx/>
              <a:buNone/>
              <a:defRPr sz="2000" kern="1200">
                <a:solidFill>
                  <a:schemeClr val="bg1"/>
                </a:solidFill>
                <a:latin typeface="+mn-lt"/>
                <a:ea typeface="+mn-ea"/>
                <a:cs typeface="+mn-cs"/>
              </a:defRPr>
            </a:lvl1pPr>
            <a:lvl2pPr marL="0" indent="0" algn="l" defTabSz="457200" rtl="0" eaLnBrk="1" latinLnBrk="0" hangingPunct="1">
              <a:spcBef>
                <a:spcPct val="20000"/>
              </a:spcBef>
              <a:buFontTx/>
              <a:buNone/>
              <a:defRPr sz="2000" kern="1200">
                <a:solidFill>
                  <a:schemeClr val="bg1"/>
                </a:solidFill>
                <a:latin typeface="+mn-lt"/>
                <a:ea typeface="+mn-ea"/>
                <a:cs typeface="+mn-cs"/>
              </a:defRPr>
            </a:lvl2pPr>
            <a:lvl3pPr marL="0" indent="0" algn="l" defTabSz="457200" rtl="0" eaLnBrk="1" latinLnBrk="0" hangingPunct="1">
              <a:spcBef>
                <a:spcPct val="20000"/>
              </a:spcBef>
              <a:buFontTx/>
              <a:buNone/>
              <a:defRPr sz="2000" kern="1200">
                <a:solidFill>
                  <a:schemeClr val="bg1"/>
                </a:solidFill>
                <a:latin typeface="+mn-lt"/>
                <a:ea typeface="+mn-ea"/>
                <a:cs typeface="+mn-cs"/>
              </a:defRPr>
            </a:lvl3pPr>
            <a:lvl4pPr marL="0" indent="0" algn="l" defTabSz="457200" rtl="0" eaLnBrk="1" latinLnBrk="0" hangingPunct="1">
              <a:spcBef>
                <a:spcPct val="20000"/>
              </a:spcBef>
              <a:buFontTx/>
              <a:buNone/>
              <a:defRPr sz="2000" kern="1200">
                <a:solidFill>
                  <a:schemeClr val="bg1"/>
                </a:solidFill>
                <a:latin typeface="+mn-lt"/>
                <a:ea typeface="+mn-ea"/>
                <a:cs typeface="+mn-cs"/>
              </a:defRPr>
            </a:lvl4pPr>
            <a:lvl5pPr marL="0" indent="0" algn="l" defTabSz="457200" rtl="0" eaLnBrk="1" latinLnBrk="0" hangingPunct="1">
              <a:spcBef>
                <a:spcPct val="20000"/>
              </a:spcBef>
              <a:buFontTx/>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de-DE" sz="1000" dirty="0" smtClean="0">
                <a:solidFill>
                  <a:srgbClr val="46535B"/>
                </a:solidFill>
                <a:latin typeface="Arial"/>
              </a:rPr>
              <a:t>* Hier steht  eine Fußnote, welche maximal eine Zeile füllen darf.</a:t>
            </a:r>
            <a:endParaRPr lang="de-DE" sz="1000" dirty="0">
              <a:solidFill>
                <a:srgbClr val="46535B"/>
              </a:solidFill>
              <a:latin typeface="Arial"/>
            </a:endParaRPr>
          </a:p>
        </p:txBody>
      </p:sp>
    </p:spTree>
    <p:extLst>
      <p:ext uri="{BB962C8B-B14F-4D97-AF65-F5344CB8AC3E}">
        <p14:creationId xmlns:p14="http://schemas.microsoft.com/office/powerpoint/2010/main" val="2062777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3" name="Textplatzhalter"/>
          <p:cNvSpPr>
            <a:spLocks noGrp="1"/>
          </p:cNvSpPr>
          <p:nvPr>
            <p:ph type="body" sz="quarter" idx="10" hasCustomPrompt="1"/>
          </p:nvPr>
        </p:nvSpPr>
        <p:spPr>
          <a:xfrm>
            <a:off x="432000" y="1710000"/>
            <a:ext cx="8280200" cy="4464000"/>
          </a:xfrm>
          <a:prstGeom prst="rect">
            <a:avLst/>
          </a:prstGeom>
          <a:ln>
            <a:noFill/>
          </a:ln>
        </p:spPr>
        <p:txBody>
          <a:bodyPr/>
          <a:lstStyle>
            <a:lvl1pPr marL="268288" indent="-268288">
              <a:lnSpc>
                <a:spcPct val="120000"/>
              </a:lnSpc>
              <a:spcBef>
                <a:spcPts val="1200"/>
              </a:spcBef>
              <a:buClr>
                <a:schemeClr val="dk2"/>
              </a:buClr>
              <a:buFont typeface="Symbol" pitchFamily="18" charset="2"/>
              <a:buChar char="-"/>
              <a:defRPr sz="2000" baseline="0"/>
            </a:lvl1pPr>
            <a:lvl2pPr marL="536575" indent="-266700">
              <a:lnSpc>
                <a:spcPct val="120000"/>
              </a:lnSpc>
              <a:spcBef>
                <a:spcPts val="84"/>
              </a:spcBef>
              <a:buClr>
                <a:schemeClr val="tx2"/>
              </a:buClr>
              <a:buFont typeface="Symbol" pitchFamily="18" charset="2"/>
              <a:buChar char="-"/>
              <a:defRPr sz="1600"/>
            </a:lvl2pPr>
            <a:lvl3pPr marL="804863" indent="-268288">
              <a:lnSpc>
                <a:spcPct val="120000"/>
              </a:lnSpc>
              <a:spcBef>
                <a:spcPts val="84"/>
              </a:spcBef>
              <a:buClr>
                <a:schemeClr val="tx2"/>
              </a:buClr>
              <a:buFont typeface="Symbol" pitchFamily="18" charset="2"/>
              <a:buChar char="-"/>
              <a:defRPr sz="1600"/>
            </a:lvl3pPr>
            <a:lvl4pPr marL="1079500" indent="-269875">
              <a:lnSpc>
                <a:spcPct val="120000"/>
              </a:lnSpc>
              <a:spcBef>
                <a:spcPts val="84"/>
              </a:spcBef>
              <a:buClr>
                <a:schemeClr val="tx2"/>
              </a:buClr>
              <a:buFont typeface="Symbol" pitchFamily="18" charset="2"/>
              <a:buChar char="-"/>
              <a:defRPr sz="1600">
                <a:solidFill>
                  <a:schemeClr val="dk1"/>
                </a:solidFill>
              </a:defRPr>
            </a:lvl4pPr>
            <a:lvl5pPr marL="1365250" marR="0" indent="-285750" algn="l" defTabSz="457200" rtl="0" eaLnBrk="1" fontAlgn="auto" latinLnBrk="0" hangingPunct="1">
              <a:lnSpc>
                <a:spcPct val="120000"/>
              </a:lnSpc>
              <a:spcBef>
                <a:spcPts val="84"/>
              </a:spcBef>
              <a:spcAft>
                <a:spcPts val="0"/>
              </a:spcAft>
              <a:buClr>
                <a:schemeClr val="tx2"/>
              </a:buClr>
              <a:buSzTx/>
              <a:buFont typeface="Symbol" pitchFamily="18" charset="2"/>
              <a:buChar char="-"/>
              <a:tabLst/>
              <a:defRPr sz="1600" baseline="0">
                <a:solidFill>
                  <a:schemeClr val="dk1"/>
                </a:solidFill>
              </a:defRPr>
            </a:lvl5pPr>
            <a:lvl6pPr marL="1609725" indent="-268288">
              <a:lnSpc>
                <a:spcPct val="120000"/>
              </a:lnSpc>
              <a:spcBef>
                <a:spcPts val="84"/>
              </a:spcBef>
              <a:buClr>
                <a:schemeClr val="tx2"/>
              </a:buClr>
              <a:buFont typeface="Symbol" pitchFamily="18" charset="2"/>
              <a:buChar char="-"/>
              <a:defRPr sz="1600" baseline="0"/>
            </a:lvl6pPr>
            <a:lvl7pPr marL="1878013" indent="-268288">
              <a:lnSpc>
                <a:spcPct val="120000"/>
              </a:lnSpc>
              <a:spcBef>
                <a:spcPts val="84"/>
              </a:spcBef>
              <a:buClr>
                <a:schemeClr val="tx2"/>
              </a:buClr>
              <a:buFont typeface="Symbol" pitchFamily="18" charset="2"/>
              <a:buChar char="-"/>
              <a:defRPr sz="1600" baseline="0"/>
            </a:lvl7pPr>
            <a:lvl8pPr marL="2157413" indent="-279400">
              <a:lnSpc>
                <a:spcPct val="120000"/>
              </a:lnSpc>
              <a:spcBef>
                <a:spcPts val="84"/>
              </a:spcBef>
              <a:buClr>
                <a:schemeClr val="tx2"/>
              </a:buClr>
              <a:buFont typeface="Symbol" pitchFamily="18" charset="2"/>
              <a:buChar char="-"/>
              <a:defRPr sz="1600" baseline="0"/>
            </a:lvl8pPr>
            <a:lvl9pPr marL="2425700" indent="-268288">
              <a:lnSpc>
                <a:spcPct val="120000"/>
              </a:lnSpc>
              <a:spcBef>
                <a:spcPts val="84"/>
              </a:spcBef>
              <a:buClr>
                <a:schemeClr val="tx2"/>
              </a:buClr>
              <a:buFont typeface="Symbol" pitchFamily="18" charset="2"/>
              <a:buChar char="-"/>
              <a:defRPr sz="1600"/>
            </a:lvl9pPr>
          </a:lstStyle>
          <a:p>
            <a:pPr lvl="0"/>
            <a:r>
              <a:rPr lang="de-DE" dirty="0" smtClean="0"/>
              <a:t>First Layer</a:t>
            </a:r>
          </a:p>
          <a:p>
            <a:pPr lvl="1"/>
            <a:r>
              <a:rPr lang="de-DE" dirty="0" smtClean="0"/>
              <a:t>Second Layer</a:t>
            </a:r>
          </a:p>
          <a:p>
            <a:pPr lvl="2"/>
            <a:r>
              <a:rPr lang="de-DE" dirty="0" smtClean="0"/>
              <a:t>Third Layer</a:t>
            </a:r>
          </a:p>
          <a:p>
            <a:pPr lvl="3"/>
            <a:r>
              <a:rPr lang="de-DE" dirty="0" err="1" smtClean="0"/>
              <a:t>Fourth</a:t>
            </a:r>
            <a:r>
              <a:rPr lang="de-DE" dirty="0" smtClean="0"/>
              <a:t> Layer</a:t>
            </a:r>
            <a:endParaRPr lang="de-DE" dirty="0"/>
          </a:p>
          <a:p>
            <a:pPr lvl="4"/>
            <a:r>
              <a:rPr lang="de-DE" dirty="0" err="1" smtClean="0"/>
              <a:t>Fifth</a:t>
            </a:r>
            <a:r>
              <a:rPr lang="de-DE" dirty="0" smtClean="0"/>
              <a:t> Layer (not </a:t>
            </a:r>
            <a:r>
              <a:rPr lang="de-DE" dirty="0" err="1" smtClean="0"/>
              <a:t>at</a:t>
            </a:r>
            <a:r>
              <a:rPr lang="de-DE" dirty="0" smtClean="0"/>
              <a:t> </a:t>
            </a:r>
            <a:r>
              <a:rPr lang="de-DE" dirty="0" err="1" smtClean="0"/>
              <a:t>eliagroup</a:t>
            </a:r>
            <a:r>
              <a:rPr lang="de-DE" dirty="0" smtClean="0"/>
              <a:t>)</a:t>
            </a:r>
          </a:p>
          <a:p>
            <a:pPr lvl="5"/>
            <a:r>
              <a:rPr lang="de-DE" dirty="0" err="1" smtClean="0"/>
              <a:t>Sixth</a:t>
            </a:r>
            <a:r>
              <a:rPr lang="de-DE" dirty="0" smtClean="0"/>
              <a:t> Layer (not </a:t>
            </a:r>
            <a:r>
              <a:rPr lang="de-DE" dirty="0" err="1" smtClean="0"/>
              <a:t>at</a:t>
            </a:r>
            <a:r>
              <a:rPr lang="de-DE" dirty="0" smtClean="0"/>
              <a:t> </a:t>
            </a:r>
            <a:r>
              <a:rPr lang="de-DE" dirty="0" err="1" smtClean="0"/>
              <a:t>eliagroup</a:t>
            </a:r>
            <a:r>
              <a:rPr lang="de-DE" dirty="0" smtClean="0"/>
              <a:t>)</a:t>
            </a:r>
          </a:p>
          <a:p>
            <a:pPr lvl="6"/>
            <a:r>
              <a:rPr lang="de-DE" dirty="0" err="1" smtClean="0"/>
              <a:t>Seventh</a:t>
            </a:r>
            <a:r>
              <a:rPr lang="de-DE" dirty="0" smtClean="0"/>
              <a:t> Layer (not </a:t>
            </a:r>
            <a:r>
              <a:rPr lang="de-DE" dirty="0" err="1" smtClean="0"/>
              <a:t>at</a:t>
            </a:r>
            <a:r>
              <a:rPr lang="de-DE" dirty="0" smtClean="0"/>
              <a:t> </a:t>
            </a:r>
            <a:r>
              <a:rPr lang="de-DE" dirty="0" err="1" smtClean="0"/>
              <a:t>eliagroup</a:t>
            </a:r>
            <a:r>
              <a:rPr lang="de-DE" dirty="0" smtClean="0"/>
              <a:t>)</a:t>
            </a:r>
          </a:p>
          <a:p>
            <a:pPr lvl="7"/>
            <a:r>
              <a:rPr lang="de-DE" dirty="0" err="1" smtClean="0"/>
              <a:t>Eighth</a:t>
            </a:r>
            <a:r>
              <a:rPr lang="de-DE" dirty="0" smtClean="0"/>
              <a:t> Layer (not </a:t>
            </a:r>
            <a:r>
              <a:rPr lang="de-DE" dirty="0" err="1" smtClean="0"/>
              <a:t>at</a:t>
            </a:r>
            <a:r>
              <a:rPr lang="de-DE" dirty="0" smtClean="0"/>
              <a:t> </a:t>
            </a:r>
            <a:r>
              <a:rPr lang="de-DE" dirty="0" err="1" smtClean="0"/>
              <a:t>eliagroup</a:t>
            </a:r>
            <a:r>
              <a:rPr lang="de-DE" dirty="0" smtClean="0"/>
              <a:t>)</a:t>
            </a:r>
          </a:p>
          <a:p>
            <a:pPr lvl="8"/>
            <a:r>
              <a:rPr lang="de-DE" dirty="0" err="1" smtClean="0"/>
              <a:t>Ninth</a:t>
            </a:r>
            <a:r>
              <a:rPr lang="de-DE" dirty="0" smtClean="0"/>
              <a:t> Layer (not </a:t>
            </a:r>
            <a:r>
              <a:rPr lang="de-DE" dirty="0" err="1" smtClean="0"/>
              <a:t>at</a:t>
            </a:r>
            <a:r>
              <a:rPr lang="de-DE" dirty="0" smtClean="0"/>
              <a:t> </a:t>
            </a:r>
            <a:r>
              <a:rPr lang="de-DE" dirty="0" err="1" smtClean="0"/>
              <a:t>eliagroup</a:t>
            </a:r>
            <a:r>
              <a:rPr lang="de-DE" dirty="0" smtClean="0"/>
              <a:t>)</a:t>
            </a:r>
          </a:p>
          <a:p>
            <a:pPr lvl="5"/>
            <a:endParaRPr lang="de-DE" dirty="0" smtClean="0"/>
          </a:p>
        </p:txBody>
      </p:sp>
    </p:spTree>
    <p:extLst>
      <p:ext uri="{BB962C8B-B14F-4D97-AF65-F5344CB8AC3E}">
        <p14:creationId xmlns:p14="http://schemas.microsoft.com/office/powerpoint/2010/main" val="53812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xtfolie + Kernaussage">
    <p:spTree>
      <p:nvGrpSpPr>
        <p:cNvPr id="1" name=""/>
        <p:cNvGrpSpPr/>
        <p:nvPr/>
      </p:nvGrpSpPr>
      <p:grpSpPr>
        <a:xfrm>
          <a:off x="0" y="0"/>
          <a:ext cx="0" cy="0"/>
          <a:chOff x="0" y="0"/>
          <a:chExt cx="0" cy="0"/>
        </a:xfrm>
      </p:grpSpPr>
      <p:sp>
        <p:nvSpPr>
          <p:cNvPr id="4"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5" name="TextplatzhalterKernaussage"/>
          <p:cNvSpPr>
            <a:spLocks noGrp="1"/>
          </p:cNvSpPr>
          <p:nvPr>
            <p:ph type="body" sz="quarter" idx="12" hasCustomPrompt="1"/>
          </p:nvPr>
        </p:nvSpPr>
        <p:spPr>
          <a:xfrm>
            <a:off x="432000" y="5100562"/>
            <a:ext cx="8280000" cy="1073225"/>
          </a:xfrm>
          <a:prstGeom prst="rect">
            <a:avLst/>
          </a:prstGeom>
          <a:solidFill>
            <a:schemeClr val="tx2"/>
          </a:solidFill>
          <a:ln>
            <a:noFill/>
          </a:ln>
        </p:spPr>
        <p:txBody>
          <a:bodyPr vert="horz" lIns="180000" tIns="144000" rIns="180000" bIns="180000" anchor="ctr"/>
          <a:lstStyle>
            <a:lvl1pPr marL="0" indent="0">
              <a:lnSpc>
                <a:spcPct val="120000"/>
              </a:lnSpc>
              <a:buFontTx/>
              <a:buNone/>
              <a:defRPr sz="2000">
                <a:solidFill>
                  <a:schemeClr val="bg1"/>
                </a:solidFill>
              </a:defRPr>
            </a:lvl1pPr>
            <a:lvl2pPr marL="0" indent="0">
              <a:buFontTx/>
              <a:buNone/>
              <a:defRPr sz="2000">
                <a:solidFill>
                  <a:schemeClr val="bg1"/>
                </a:solidFill>
              </a:defRPr>
            </a:lvl2pPr>
            <a:lvl3pPr marL="0" indent="0">
              <a:buFontTx/>
              <a:buNone/>
              <a:defRPr sz="2000">
                <a:solidFill>
                  <a:schemeClr val="bg1"/>
                </a:solidFill>
              </a:defRPr>
            </a:lvl3pPr>
            <a:lvl4pPr marL="0" indent="0">
              <a:buFontTx/>
              <a:buNone/>
              <a:defRPr sz="2000">
                <a:solidFill>
                  <a:schemeClr val="bg1"/>
                </a:solidFill>
              </a:defRPr>
            </a:lvl4pPr>
            <a:lvl5pPr marL="0" indent="0">
              <a:buFontTx/>
              <a:buNone/>
              <a:defRPr sz="2000">
                <a:solidFill>
                  <a:schemeClr val="bg1"/>
                </a:solidFill>
              </a:defRPr>
            </a:lvl5pPr>
          </a:lstStyle>
          <a:p>
            <a:pPr lvl="0"/>
            <a:r>
              <a:rPr lang="de-DE" dirty="0" smtClean="0"/>
              <a:t>Central </a:t>
            </a:r>
            <a:r>
              <a:rPr lang="de-DE" dirty="0" err="1" smtClean="0"/>
              <a:t>message</a:t>
            </a:r>
            <a:r>
              <a:rPr lang="de-DE" dirty="0" smtClean="0"/>
              <a:t> </a:t>
            </a:r>
            <a:r>
              <a:rPr lang="de-DE" dirty="0" err="1" smtClean="0"/>
              <a:t>that</a:t>
            </a:r>
            <a:r>
              <a:rPr lang="de-DE" dirty="0" smtClean="0"/>
              <a:t> sums </a:t>
            </a:r>
            <a:r>
              <a:rPr lang="de-DE" dirty="0" err="1" smtClean="0"/>
              <a:t>up</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should</a:t>
            </a:r>
            <a:r>
              <a:rPr lang="de-DE" dirty="0" smtClean="0"/>
              <a:t> not </a:t>
            </a:r>
            <a:r>
              <a:rPr lang="de-DE" dirty="0" err="1" smtClean="0"/>
              <a:t>be</a:t>
            </a:r>
            <a:r>
              <a:rPr lang="de-DE" dirty="0" smtClean="0"/>
              <a:t> </a:t>
            </a:r>
            <a:r>
              <a:rPr lang="de-DE" dirty="0" err="1" smtClean="0"/>
              <a:t>longer</a:t>
            </a:r>
            <a:r>
              <a:rPr lang="de-DE" dirty="0" smtClean="0"/>
              <a:t> </a:t>
            </a:r>
            <a:r>
              <a:rPr lang="de-DE" dirty="0" err="1" smtClean="0"/>
              <a:t>than</a:t>
            </a:r>
            <a:r>
              <a:rPr lang="de-DE" dirty="0" smtClean="0"/>
              <a:t> 2 </a:t>
            </a:r>
            <a:r>
              <a:rPr lang="de-DE" dirty="0" err="1" smtClean="0"/>
              <a:t>lines</a:t>
            </a:r>
            <a:r>
              <a:rPr lang="de-DE" dirty="0" smtClean="0"/>
              <a:t>.</a:t>
            </a:r>
            <a:endParaRPr lang="de-DE" dirty="0"/>
          </a:p>
        </p:txBody>
      </p:sp>
      <p:sp>
        <p:nvSpPr>
          <p:cNvPr id="6" name="Textplatzhalter"/>
          <p:cNvSpPr>
            <a:spLocks noGrp="1"/>
          </p:cNvSpPr>
          <p:nvPr>
            <p:ph type="body" sz="quarter" idx="10" hasCustomPrompt="1"/>
          </p:nvPr>
        </p:nvSpPr>
        <p:spPr>
          <a:xfrm>
            <a:off x="432000" y="1714500"/>
            <a:ext cx="8280000" cy="320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baseline="0"/>
            </a:lvl2pPr>
            <a:lvl3pPr marL="576000" indent="0">
              <a:lnSpc>
                <a:spcPct val="120000"/>
              </a:lnSpc>
              <a:buFontTx/>
              <a:buNone/>
              <a:defRPr sz="1600" b="0" baseline="0"/>
            </a:lvl3pPr>
            <a:lvl4pPr marL="864000" indent="0">
              <a:lnSpc>
                <a:spcPct val="120000"/>
              </a:lnSpc>
              <a:buClr>
                <a:schemeClr val="tx1"/>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4234402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ufzählungsfolie 2-spaltig">
    <p:spTree>
      <p:nvGrpSpPr>
        <p:cNvPr id="1" name=""/>
        <p:cNvGrpSpPr/>
        <p:nvPr/>
      </p:nvGrpSpPr>
      <p:grpSpPr>
        <a:xfrm>
          <a:off x="0" y="0"/>
          <a:ext cx="0" cy="0"/>
          <a:chOff x="0" y="0"/>
          <a:chExt cx="0" cy="0"/>
        </a:xfrm>
      </p:grpSpPr>
      <p:sp>
        <p:nvSpPr>
          <p:cNvPr id="11" name="TextplatzhalterLinks"/>
          <p:cNvSpPr>
            <a:spLocks noGrp="1"/>
          </p:cNvSpPr>
          <p:nvPr>
            <p:ph type="body" sz="quarter" idx="10" hasCustomPrompt="1"/>
          </p:nvPr>
        </p:nvSpPr>
        <p:spPr>
          <a:xfrm>
            <a:off x="432000" y="1717439"/>
            <a:ext cx="3960775" cy="4378561"/>
          </a:xfrm>
          <a:prstGeom prst="rect">
            <a:avLst/>
          </a:prstGeom>
        </p:spPr>
        <p:txBody>
          <a:bodyPr lIns="0" tIns="0" rIns="0" bIns="0"/>
          <a:lstStyle>
            <a:lvl1pPr marL="0" indent="0" algn="l" defTabSz="457200" rtl="0" eaLnBrk="1" latinLnBrk="0" hangingPunct="1">
              <a:lnSpc>
                <a:spcPct val="120000"/>
              </a:lnSpc>
              <a:spcBef>
                <a:spcPct val="20000"/>
              </a:spcBef>
              <a:buClr>
                <a:schemeClr val="tx2"/>
              </a:buClr>
              <a:buFontTx/>
              <a:buNone/>
              <a:defRPr sz="1600" b="0" baseline="0"/>
            </a:lvl1pPr>
            <a:lvl2pPr marL="288000" indent="0" algn="l" defTabSz="457200" rtl="0" eaLnBrk="1" latinLnBrk="0" hangingPunct="1">
              <a:lnSpc>
                <a:spcPct val="120000"/>
              </a:lnSpc>
              <a:spcBef>
                <a:spcPct val="20000"/>
              </a:spcBef>
              <a:buClr>
                <a:schemeClr val="tx2"/>
              </a:buClr>
              <a:buFontTx/>
              <a:buNone/>
              <a:defRPr sz="1600" b="0"/>
            </a:lvl2pPr>
            <a:lvl3pPr marL="576000" indent="0" algn="l" defTabSz="457200" rtl="0" eaLnBrk="1" latinLnBrk="0" hangingPunct="1">
              <a:lnSpc>
                <a:spcPct val="120000"/>
              </a:lnSpc>
              <a:spcBef>
                <a:spcPct val="20000"/>
              </a:spcBef>
              <a:buClr>
                <a:schemeClr val="tx2"/>
              </a:buClr>
              <a:buFontTx/>
              <a:buNone/>
              <a:defRPr sz="1600" b="0"/>
            </a:lvl3pPr>
            <a:lvl4pPr marL="864000" indent="0" algn="l" defTabSz="457200" rtl="0" eaLnBrk="1" latinLnBrk="0" hangingPunct="1">
              <a:lnSpc>
                <a:spcPct val="120000"/>
              </a:lnSpc>
              <a:spcBef>
                <a:spcPct val="20000"/>
              </a:spcBef>
              <a:buClr>
                <a:schemeClr val="tx2"/>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cxnSp>
        <p:nvCxnSpPr>
          <p:cNvPr id="7" name="Trennlinie"/>
          <p:cNvCxnSpPr/>
          <p:nvPr userDrawn="1"/>
        </p:nvCxnSpPr>
        <p:spPr>
          <a:xfrm>
            <a:off x="4572000" y="1555439"/>
            <a:ext cx="0" cy="4752000"/>
          </a:xfrm>
          <a:prstGeom prst="line">
            <a:avLst/>
          </a:prstGeom>
          <a:ln w="12700">
            <a:solidFill>
              <a:srgbClr val="E0E1DD"/>
            </a:solidFill>
          </a:ln>
          <a:effectLst/>
        </p:spPr>
        <p:style>
          <a:lnRef idx="2">
            <a:schemeClr val="accent1"/>
          </a:lnRef>
          <a:fillRef idx="0">
            <a:schemeClr val="accent1"/>
          </a:fillRef>
          <a:effectRef idx="1">
            <a:schemeClr val="accent1"/>
          </a:effectRef>
          <a:fontRef idx="minor">
            <a:schemeClr val="tx1"/>
          </a:fontRef>
        </p:style>
      </p:cxn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8" name="TextplatzhalterRechts"/>
          <p:cNvSpPr>
            <a:spLocks noGrp="1"/>
          </p:cNvSpPr>
          <p:nvPr>
            <p:ph type="body" sz="quarter" idx="11" hasCustomPrompt="1"/>
          </p:nvPr>
        </p:nvSpPr>
        <p:spPr>
          <a:xfrm>
            <a:off x="4752000" y="1717439"/>
            <a:ext cx="3960000" cy="4378561"/>
          </a:xfrm>
          <a:prstGeom prst="rect">
            <a:avLst/>
          </a:prstGeom>
        </p:spPr>
        <p:txBody>
          <a:bodyPr lIns="0" tIns="0" rIns="0" bIns="0"/>
          <a:lstStyle>
            <a:lvl1pPr marL="0" indent="0">
              <a:lnSpc>
                <a:spcPct val="120000"/>
              </a:lnSpc>
              <a:buFontTx/>
              <a:buNone/>
              <a:defRPr sz="1600" b="0" baseline="0"/>
            </a:lvl1pPr>
            <a:lvl2pPr marL="288000" indent="0">
              <a:lnSpc>
                <a:spcPct val="120000"/>
              </a:lnSpc>
              <a:buClr>
                <a:srgbClr val="E75420"/>
              </a:buClr>
              <a:buFontTx/>
              <a:buNone/>
              <a:defRPr sz="1600" b="0"/>
            </a:lvl2pPr>
            <a:lvl3pPr marL="576000" indent="0">
              <a:lnSpc>
                <a:spcPct val="120000"/>
              </a:lnSpc>
              <a:buFontTx/>
              <a:buNone/>
              <a:defRPr sz="1600" b="0"/>
            </a:lvl3pPr>
            <a:lvl4pPr marL="864000" indent="0">
              <a:lnSpc>
                <a:spcPct val="120000"/>
              </a:lnSpc>
              <a:buFontTx/>
              <a:buNone/>
              <a:defRPr sz="1600" b="0" baseline="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186747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ild + Text (1:1)">
    <p:spTree>
      <p:nvGrpSpPr>
        <p:cNvPr id="1" name=""/>
        <p:cNvGrpSpPr/>
        <p:nvPr/>
      </p:nvGrpSpPr>
      <p:grpSpPr>
        <a:xfrm>
          <a:off x="0" y="0"/>
          <a:ext cx="0" cy="0"/>
          <a:chOff x="0" y="0"/>
          <a:chExt cx="0" cy="0"/>
        </a:xfrm>
      </p:grpSpPr>
      <p:sp>
        <p:nvSpPr>
          <p:cNvPr id="7" name="Bildplatzhalter"/>
          <p:cNvSpPr>
            <a:spLocks noGrp="1"/>
          </p:cNvSpPr>
          <p:nvPr>
            <p:ph type="pic" sz="quarter" idx="11" hasCustomPrompt="1"/>
          </p:nvPr>
        </p:nvSpPr>
        <p:spPr>
          <a:xfrm>
            <a:off x="432000" y="1718400"/>
            <a:ext cx="3960775" cy="43776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2" hasCustomPrompt="1"/>
          </p:nvPr>
        </p:nvSpPr>
        <p:spPr>
          <a:xfrm>
            <a:off x="4752000" y="1717439"/>
            <a:ext cx="3960000" cy="4378561"/>
          </a:xfrm>
          <a:prstGeom prst="rect">
            <a:avLst/>
          </a:prstGeom>
        </p:spPr>
        <p:txBody>
          <a:bodyPr lIns="0" tIns="0" rIns="0" bIns="0"/>
          <a:lstStyle>
            <a:lvl1pPr marL="0" indent="0">
              <a:lnSpc>
                <a:spcPct val="120000"/>
              </a:lnSpc>
              <a:buFontTx/>
              <a:buNone/>
              <a:defRPr sz="1600" b="0" baseline="0"/>
            </a:lvl1pPr>
            <a:lvl2pPr marL="288000" marR="0" indent="0" algn="l" defTabSz="457200" rtl="0" eaLnBrk="1" fontAlgn="auto" latinLnBrk="0" hangingPunct="1">
              <a:lnSpc>
                <a:spcPct val="120000"/>
              </a:lnSpc>
              <a:spcBef>
                <a:spcPct val="20000"/>
              </a:spcBef>
              <a:spcAft>
                <a:spcPts val="0"/>
              </a:spcAft>
              <a:buClr>
                <a:srgbClr val="E75420"/>
              </a:buClr>
              <a:buSzTx/>
              <a:buFontTx/>
              <a:buNone/>
              <a:tabLst/>
              <a:defRPr sz="1600" b="0" baseline="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239501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ild + Text (1:1) + Kernaussage">
    <p:spTree>
      <p:nvGrpSpPr>
        <p:cNvPr id="1" name=""/>
        <p:cNvGrpSpPr/>
        <p:nvPr/>
      </p:nvGrpSpPr>
      <p:grpSpPr>
        <a:xfrm>
          <a:off x="0" y="0"/>
          <a:ext cx="0" cy="0"/>
          <a:chOff x="0" y="0"/>
          <a:chExt cx="0" cy="0"/>
        </a:xfrm>
      </p:grpSpPr>
      <p:sp>
        <p:nvSpPr>
          <p:cNvPr id="6" name="Bildplatzhalter"/>
          <p:cNvSpPr>
            <a:spLocks noGrp="1"/>
          </p:cNvSpPr>
          <p:nvPr>
            <p:ph type="pic" sz="quarter" idx="11" hasCustomPrompt="1"/>
          </p:nvPr>
        </p:nvSpPr>
        <p:spPr>
          <a:xfrm>
            <a:off x="432000" y="1718400"/>
            <a:ext cx="3960775" cy="43776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2" hasCustomPrompt="1"/>
          </p:nvPr>
        </p:nvSpPr>
        <p:spPr>
          <a:xfrm>
            <a:off x="4752000" y="1717439"/>
            <a:ext cx="3960000" cy="2772000"/>
          </a:xfrm>
          <a:prstGeom prst="rect">
            <a:avLst/>
          </a:prstGeom>
        </p:spPr>
        <p:txBody>
          <a:bodyPr lIns="0" tIns="0" rIns="0" bIns="0"/>
          <a:lstStyle>
            <a:lvl1pPr marL="0" indent="0">
              <a:lnSpc>
                <a:spcPct val="120000"/>
              </a:lnSpc>
              <a:buFontTx/>
              <a:buNone/>
              <a:defRPr sz="1600" b="0" baseline="0"/>
            </a:lvl1pPr>
            <a:lvl2pPr marL="288000" indent="0">
              <a:lnSpc>
                <a:spcPct val="120000"/>
              </a:lnSpc>
              <a:buClr>
                <a:srgbClr val="E75420"/>
              </a:buClr>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10" name="TextplatzhalterKernaussage"/>
          <p:cNvSpPr>
            <a:spLocks noGrp="1"/>
          </p:cNvSpPr>
          <p:nvPr>
            <p:ph type="body" sz="quarter" idx="13" hasCustomPrompt="1"/>
          </p:nvPr>
        </p:nvSpPr>
        <p:spPr>
          <a:xfrm>
            <a:off x="4752000" y="4555200"/>
            <a:ext cx="3960000" cy="1540800"/>
          </a:xfrm>
          <a:prstGeom prst="rect">
            <a:avLst/>
          </a:prstGeom>
          <a:solidFill>
            <a:schemeClr val="tx2"/>
          </a:solidFill>
        </p:spPr>
        <p:txBody>
          <a:bodyPr vert="horz" lIns="180000" tIns="144000" rIns="180000" bIns="180000" anchor="ctr"/>
          <a:lstStyle>
            <a:lvl1pPr marL="0" indent="0">
              <a:lnSpc>
                <a:spcPct val="120000"/>
              </a:lnSpc>
              <a:buFontTx/>
              <a:buNone/>
              <a:defRPr sz="2000" baseline="0">
                <a:solidFill>
                  <a:schemeClr val="bg1"/>
                </a:solidFill>
              </a:defRPr>
            </a:lvl1pPr>
            <a:lvl2pPr marL="0" indent="0">
              <a:buFontTx/>
              <a:buNone/>
              <a:defRPr sz="2000">
                <a:solidFill>
                  <a:schemeClr val="bg1"/>
                </a:solidFill>
              </a:defRPr>
            </a:lvl2pPr>
            <a:lvl3pPr marL="0" indent="0">
              <a:buFontTx/>
              <a:buNone/>
              <a:defRPr sz="2000">
                <a:solidFill>
                  <a:schemeClr val="bg1"/>
                </a:solidFill>
              </a:defRPr>
            </a:lvl3pPr>
            <a:lvl4pPr marL="0" indent="0">
              <a:buFontTx/>
              <a:buNone/>
              <a:defRPr sz="2000">
                <a:solidFill>
                  <a:schemeClr val="bg1"/>
                </a:solidFill>
              </a:defRPr>
            </a:lvl4pPr>
            <a:lvl5pPr marL="0" indent="0">
              <a:buFontTx/>
              <a:buNone/>
              <a:defRPr sz="2000">
                <a:solidFill>
                  <a:schemeClr val="bg1"/>
                </a:solidFill>
              </a:defRPr>
            </a:lvl5pPr>
          </a:lstStyle>
          <a:p>
            <a:pPr lvl="0"/>
            <a:r>
              <a:rPr lang="de-DE" dirty="0" smtClean="0"/>
              <a:t>Central </a:t>
            </a:r>
            <a:r>
              <a:rPr lang="de-DE" dirty="0" err="1" smtClean="0"/>
              <a:t>message</a:t>
            </a:r>
            <a:r>
              <a:rPr lang="de-DE" dirty="0" smtClean="0"/>
              <a:t> </a:t>
            </a:r>
            <a:r>
              <a:rPr lang="de-DE" dirty="0" err="1" smtClean="0"/>
              <a:t>that</a:t>
            </a:r>
            <a:r>
              <a:rPr lang="de-DE" dirty="0" smtClean="0"/>
              <a:t> sums </a:t>
            </a:r>
            <a:r>
              <a:rPr lang="de-DE" dirty="0" err="1" smtClean="0"/>
              <a:t>up</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should</a:t>
            </a:r>
            <a:r>
              <a:rPr lang="de-DE" dirty="0" smtClean="0"/>
              <a:t> not </a:t>
            </a:r>
            <a:r>
              <a:rPr lang="de-DE" dirty="0" err="1" smtClean="0"/>
              <a:t>be</a:t>
            </a:r>
            <a:r>
              <a:rPr lang="de-DE" dirty="0" smtClean="0"/>
              <a:t> </a:t>
            </a:r>
            <a:r>
              <a:rPr lang="de-DE" dirty="0" err="1" smtClean="0"/>
              <a:t>longer</a:t>
            </a:r>
            <a:r>
              <a:rPr lang="de-DE" dirty="0" smtClean="0"/>
              <a:t> </a:t>
            </a:r>
            <a:r>
              <a:rPr lang="de-DE" dirty="0" err="1" smtClean="0"/>
              <a:t>than</a:t>
            </a:r>
            <a:r>
              <a:rPr lang="de-DE" dirty="0" smtClean="0"/>
              <a:t> 3 </a:t>
            </a:r>
            <a:r>
              <a:rPr lang="de-DE" dirty="0" err="1" smtClean="0"/>
              <a:t>lines</a:t>
            </a:r>
            <a:r>
              <a:rPr lang="de-DE" dirty="0" smtClean="0"/>
              <a:t>.</a:t>
            </a:r>
            <a:endParaRPr lang="de-DE" dirty="0"/>
          </a:p>
        </p:txBody>
      </p:sp>
    </p:spTree>
    <p:extLst>
      <p:ext uri="{BB962C8B-B14F-4D97-AF65-F5344CB8AC3E}">
        <p14:creationId xmlns:p14="http://schemas.microsoft.com/office/powerpoint/2010/main" val="198930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ild + Text (3:2)">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6012000" y="1709788"/>
            <a:ext cx="2700000" cy="446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7" name="Bildplatzhalter"/>
          <p:cNvSpPr>
            <a:spLocks noGrp="1"/>
          </p:cNvSpPr>
          <p:nvPr>
            <p:ph type="pic" sz="quarter" idx="11" hasCustomPrompt="1"/>
          </p:nvPr>
        </p:nvSpPr>
        <p:spPr>
          <a:xfrm>
            <a:off x="432000" y="1714500"/>
            <a:ext cx="5220775" cy="4459288"/>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5"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83241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xt + Bild (3:2)">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432000" y="1709788"/>
            <a:ext cx="2700000" cy="4464000"/>
          </a:xfrm>
          <a:prstGeom prst="rect">
            <a:avLst/>
          </a:prstGeom>
        </p:spPr>
        <p:txBody>
          <a:bodyPr lIns="0" tIns="0" rIns="0" bIns="0"/>
          <a:lstStyle>
            <a:lvl1pPr marL="0" indent="0" algn="r">
              <a:lnSpc>
                <a:spcPct val="100000"/>
              </a:lnSpc>
              <a:buFontTx/>
              <a:buNone/>
              <a:defRPr sz="1600" b="0"/>
            </a:lvl1pPr>
            <a:lvl2pPr marL="0" indent="0" algn="r">
              <a:lnSpc>
                <a:spcPts val="2400"/>
              </a:lnSpc>
              <a:buFontTx/>
              <a:buNone/>
              <a:defRPr sz="1600" b="0"/>
            </a:lvl2pPr>
            <a:lvl3pPr marL="0" indent="0" algn="r">
              <a:lnSpc>
                <a:spcPts val="2000"/>
              </a:lnSpc>
              <a:buFontTx/>
              <a:buNone/>
              <a:defRPr sz="1600" b="0"/>
            </a:lvl3pPr>
          </a:lstStyle>
          <a:p>
            <a:pPr lvl="0"/>
            <a:r>
              <a:rPr lang="de-DE" dirty="0" err="1" smtClean="0"/>
              <a:t>Running</a:t>
            </a:r>
            <a:r>
              <a:rPr lang="de-DE" dirty="0" smtClean="0"/>
              <a:t> </a:t>
            </a:r>
            <a:r>
              <a:rPr lang="de-DE" dirty="0" err="1" smtClean="0"/>
              <a:t>text</a:t>
            </a:r>
            <a:endParaRPr lang="de-DE" dirty="0" smtClean="0"/>
          </a:p>
        </p:txBody>
      </p:sp>
      <p:sp>
        <p:nvSpPr>
          <p:cNvPr id="7" name="Bildplatzhalter"/>
          <p:cNvSpPr>
            <a:spLocks noGrp="1"/>
          </p:cNvSpPr>
          <p:nvPr>
            <p:ph type="pic" sz="quarter" idx="11" hasCustomPrompt="1"/>
          </p:nvPr>
        </p:nvSpPr>
        <p:spPr>
          <a:xfrm>
            <a:off x="3492000" y="1714500"/>
            <a:ext cx="5220000" cy="4459288"/>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239626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 Bilder nebeneinander">
    <p:spTree>
      <p:nvGrpSpPr>
        <p:cNvPr id="1" name=""/>
        <p:cNvGrpSpPr/>
        <p:nvPr/>
      </p:nvGrpSpPr>
      <p:grpSpPr>
        <a:xfrm>
          <a:off x="0" y="0"/>
          <a:ext cx="0" cy="0"/>
          <a:chOff x="0" y="0"/>
          <a:chExt cx="0" cy="0"/>
        </a:xfrm>
      </p:grpSpPr>
      <p:sp>
        <p:nvSpPr>
          <p:cNvPr id="7" name="BildplatzhalterLinks"/>
          <p:cNvSpPr>
            <a:spLocks noGrp="1"/>
          </p:cNvSpPr>
          <p:nvPr>
            <p:ph type="pic" sz="quarter" idx="11" hasCustomPrompt="1"/>
          </p:nvPr>
        </p:nvSpPr>
        <p:spPr>
          <a:xfrm>
            <a:off x="432000" y="1714500"/>
            <a:ext cx="3960775" cy="3960000"/>
          </a:xfrm>
          <a:prstGeom prst="rect">
            <a:avLst/>
          </a:prstGeom>
        </p:spPr>
        <p:txBody>
          <a:bodyPr/>
          <a:lstStyle>
            <a:lvl1pPr marL="0" indent="0">
              <a:buFontTx/>
              <a:buNone/>
              <a:defRPr sz="1200">
                <a:solidFill>
                  <a:srgbClr val="818A8F"/>
                </a:solidFill>
              </a:defRPr>
            </a:lvl1pPr>
          </a:lstStyle>
          <a:p>
            <a:r>
              <a:rPr lang="de-DE" sz="1200" dirty="0" smtClean="0"/>
              <a:t>Image 1</a:t>
            </a:r>
            <a:endParaRPr lang="de-DE" dirty="0"/>
          </a:p>
        </p:txBody>
      </p:sp>
      <p:sp>
        <p:nvSpPr>
          <p:cNvPr id="6" name="BildplatzhalterRechts"/>
          <p:cNvSpPr>
            <a:spLocks noGrp="1"/>
          </p:cNvSpPr>
          <p:nvPr>
            <p:ph type="pic" sz="quarter" idx="12" hasCustomPrompt="1"/>
          </p:nvPr>
        </p:nvSpPr>
        <p:spPr>
          <a:xfrm>
            <a:off x="4752000" y="1714500"/>
            <a:ext cx="3960000" cy="3960000"/>
          </a:xfrm>
          <a:prstGeom prst="rect">
            <a:avLst/>
          </a:prstGeom>
        </p:spPr>
        <p:txBody>
          <a:bodyPr/>
          <a:lstStyle>
            <a:lvl1pPr marL="0" indent="0">
              <a:buFontTx/>
              <a:buNone/>
              <a:defRPr sz="1200" baseline="0">
                <a:solidFill>
                  <a:srgbClr val="818A8F"/>
                </a:solidFill>
              </a:defRPr>
            </a:lvl1pPr>
          </a:lstStyle>
          <a:p>
            <a:r>
              <a:rPr lang="de-DE" sz="1200" dirty="0" smtClean="0"/>
              <a:t>Image 2</a:t>
            </a:r>
            <a:endParaRPr lang="de-DE" dirty="0"/>
          </a:p>
        </p:txBody>
      </p:sp>
      <p:sp>
        <p:nvSpPr>
          <p:cNvPr id="12" name="Textplatzhalter"/>
          <p:cNvSpPr>
            <a:spLocks noGrp="1"/>
          </p:cNvSpPr>
          <p:nvPr>
            <p:ph type="body" sz="quarter" idx="13" hasCustomPrompt="1"/>
          </p:nvPr>
        </p:nvSpPr>
        <p:spPr>
          <a:xfrm>
            <a:off x="432000" y="5835650"/>
            <a:ext cx="828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a:t>
            </a:r>
            <a:r>
              <a:rPr lang="de-DE" dirty="0" err="1" smtClean="0"/>
              <a:t>filling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width</a:t>
            </a:r>
            <a:endParaRPr lang="de-DE" dirty="0" smtClean="0"/>
          </a:p>
          <a:p>
            <a:pPr lvl="1"/>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97404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 Bilder, 2 Bildunterschriften">
    <p:spTree>
      <p:nvGrpSpPr>
        <p:cNvPr id="1" name=""/>
        <p:cNvGrpSpPr/>
        <p:nvPr/>
      </p:nvGrpSpPr>
      <p:grpSpPr>
        <a:xfrm>
          <a:off x="0" y="0"/>
          <a:ext cx="0" cy="0"/>
          <a:chOff x="0" y="0"/>
          <a:chExt cx="0" cy="0"/>
        </a:xfrm>
      </p:grpSpPr>
      <p:sp>
        <p:nvSpPr>
          <p:cNvPr id="7" name="BildplatzhalterLinks"/>
          <p:cNvSpPr>
            <a:spLocks noGrp="1"/>
          </p:cNvSpPr>
          <p:nvPr>
            <p:ph type="pic" sz="quarter" idx="11" hasCustomPrompt="1"/>
          </p:nvPr>
        </p:nvSpPr>
        <p:spPr>
          <a:xfrm>
            <a:off x="432000" y="1714500"/>
            <a:ext cx="3960775" cy="3960000"/>
          </a:xfrm>
          <a:prstGeom prst="rect">
            <a:avLst/>
          </a:prstGeom>
        </p:spPr>
        <p:txBody>
          <a:bodyPr/>
          <a:lstStyle>
            <a:lvl1pPr marL="0" indent="0">
              <a:buFontTx/>
              <a:buNone/>
              <a:defRPr sz="1200">
                <a:solidFill>
                  <a:srgbClr val="818A8F"/>
                </a:solidFill>
              </a:defRPr>
            </a:lvl1pPr>
          </a:lstStyle>
          <a:p>
            <a:r>
              <a:rPr lang="de-DE" sz="1200" dirty="0" smtClean="0"/>
              <a:t>Image 1</a:t>
            </a:r>
            <a:endParaRPr lang="de-DE" dirty="0"/>
          </a:p>
        </p:txBody>
      </p:sp>
      <p:sp>
        <p:nvSpPr>
          <p:cNvPr id="6" name="BildplatzhalterRechts"/>
          <p:cNvSpPr>
            <a:spLocks noGrp="1"/>
          </p:cNvSpPr>
          <p:nvPr>
            <p:ph type="pic" sz="quarter" idx="12" hasCustomPrompt="1"/>
          </p:nvPr>
        </p:nvSpPr>
        <p:spPr>
          <a:xfrm>
            <a:off x="4752000" y="1714500"/>
            <a:ext cx="3960000" cy="3960000"/>
          </a:xfrm>
          <a:prstGeom prst="rect">
            <a:avLst/>
          </a:prstGeom>
        </p:spPr>
        <p:txBody>
          <a:bodyPr/>
          <a:lstStyle>
            <a:lvl1pPr marL="0" indent="0">
              <a:buFontTx/>
              <a:buNone/>
              <a:defRPr sz="1200">
                <a:solidFill>
                  <a:srgbClr val="818A8F"/>
                </a:solidFill>
              </a:defRPr>
            </a:lvl1pPr>
          </a:lstStyle>
          <a:p>
            <a:r>
              <a:rPr lang="de-DE" sz="1200" dirty="0" smtClean="0"/>
              <a:t>Image 2</a:t>
            </a:r>
            <a:endParaRPr lang="de-DE" dirty="0"/>
          </a:p>
        </p:txBody>
      </p:sp>
      <p:sp>
        <p:nvSpPr>
          <p:cNvPr id="12" name="Textplatzhalter"/>
          <p:cNvSpPr>
            <a:spLocks noGrp="1"/>
          </p:cNvSpPr>
          <p:nvPr>
            <p:ph type="body" sz="quarter" idx="13" hasCustomPrompt="1"/>
          </p:nvPr>
        </p:nvSpPr>
        <p:spPr>
          <a:xfrm>
            <a:off x="432000" y="5835650"/>
            <a:ext cx="396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1</a:t>
            </a:r>
          </a:p>
          <a:p>
            <a:pPr lvl="1"/>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4" hasCustomPrompt="1"/>
          </p:nvPr>
        </p:nvSpPr>
        <p:spPr>
          <a:xfrm>
            <a:off x="4752000" y="5835650"/>
            <a:ext cx="396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2</a:t>
            </a:r>
          </a:p>
          <a:p>
            <a:pPr lvl="1"/>
            <a:endParaRPr lang="de-DE" dirty="0"/>
          </a:p>
        </p:txBody>
      </p:sp>
    </p:spTree>
    <p:extLst>
      <p:ext uri="{BB962C8B-B14F-4D97-AF65-F5344CB8AC3E}">
        <p14:creationId xmlns:p14="http://schemas.microsoft.com/office/powerpoint/2010/main" val="419661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8BC43948-00BB-4C66-A1E1-CA3079FBA05A}" type="slidenum">
              <a:rPr lang="de-DE">
                <a:solidFill>
                  <a:srgbClr val="FFFFFF"/>
                </a:solidFill>
              </a:rPr>
              <a:pPr>
                <a:defRPr/>
              </a:pPr>
              <a:t>‹#›</a:t>
            </a:fld>
            <a:endParaRPr lang="de-DE" dirty="0">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362339482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 großes Bild">
    <p:spTree>
      <p:nvGrpSpPr>
        <p:cNvPr id="1" name=""/>
        <p:cNvGrpSpPr/>
        <p:nvPr/>
      </p:nvGrpSpPr>
      <p:grpSpPr>
        <a:xfrm>
          <a:off x="0" y="0"/>
          <a:ext cx="0" cy="0"/>
          <a:chOff x="0" y="0"/>
          <a:chExt cx="0" cy="0"/>
        </a:xfrm>
      </p:grpSpPr>
      <p:sp>
        <p:nvSpPr>
          <p:cNvPr id="7" name="Bildplatzhalter"/>
          <p:cNvSpPr>
            <a:spLocks noGrp="1"/>
          </p:cNvSpPr>
          <p:nvPr>
            <p:ph type="pic" sz="quarter" idx="11" hasCustomPrompt="1"/>
          </p:nvPr>
        </p:nvSpPr>
        <p:spPr>
          <a:xfrm>
            <a:off x="432000" y="1714500"/>
            <a:ext cx="8280000" cy="39600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12" name="Textplatzhalter"/>
          <p:cNvSpPr>
            <a:spLocks noGrp="1"/>
          </p:cNvSpPr>
          <p:nvPr>
            <p:ph type="body" sz="quarter" idx="13" hasCustomPrompt="1"/>
          </p:nvPr>
        </p:nvSpPr>
        <p:spPr>
          <a:xfrm>
            <a:off x="432000" y="5835650"/>
            <a:ext cx="828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2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a:t>
            </a:r>
            <a:r>
              <a:rPr lang="de-DE" dirty="0" err="1" smtClean="0"/>
              <a:t>filling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width</a:t>
            </a:r>
            <a:endParaRPr lang="de-DE" dirty="0" smtClean="0"/>
          </a:p>
          <a:p>
            <a:pPr lvl="1"/>
            <a:endParaRPr lang="de-DE" dirty="0"/>
          </a:p>
        </p:txBody>
      </p:sp>
      <p:sp>
        <p:nvSpPr>
          <p:cNvPr id="5"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719814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6" name="Tabellenplatzhalter"/>
          <p:cNvSpPr>
            <a:spLocks noGrp="1"/>
          </p:cNvSpPr>
          <p:nvPr>
            <p:ph type="tbl" sz="quarter" idx="10" hasCustomPrompt="1"/>
          </p:nvPr>
        </p:nvSpPr>
        <p:spPr>
          <a:xfrm>
            <a:off x="432000" y="1716678"/>
            <a:ext cx="8280000" cy="4464000"/>
          </a:xfrm>
          <a:prstGeom prst="rect">
            <a:avLst/>
          </a:prstGeom>
        </p:spPr>
        <p:txBody>
          <a:bodyPr vert="horz"/>
          <a:lstStyle>
            <a:lvl1pPr marL="0" indent="0">
              <a:buFontTx/>
              <a:buNone/>
              <a:defRPr sz="1200" baseline="0">
                <a:solidFill>
                  <a:srgbClr val="818A8F"/>
                </a:solidFill>
              </a:defRPr>
            </a:lvl1pPr>
          </a:lstStyle>
          <a:p>
            <a:r>
              <a:rPr lang="de-DE" sz="1200" dirty="0" smtClean="0"/>
              <a:t>Insert </a:t>
            </a:r>
            <a:r>
              <a:rPr lang="de-DE" sz="1200" dirty="0" err="1" smtClean="0"/>
              <a:t>table</a:t>
            </a:r>
            <a:r>
              <a:rPr lang="de-DE" sz="1200" dirty="0" smtClean="0"/>
              <a:t> via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„Tabelle einfügen“: </a:t>
            </a:r>
            <a:r>
              <a:rPr lang="de-DE" sz="1200" dirty="0" err="1" smtClean="0"/>
              <a:t>Choose</a:t>
            </a:r>
            <a:r>
              <a:rPr lang="de-DE" sz="1200" dirty="0" smtClean="0"/>
              <a:t> </a:t>
            </a:r>
            <a:r>
              <a:rPr lang="de-DE" sz="1200" dirty="0" err="1" smtClean="0"/>
              <a:t>number</a:t>
            </a:r>
            <a:r>
              <a:rPr lang="de-DE" sz="1200" dirty="0" smtClean="0"/>
              <a:t> </a:t>
            </a:r>
            <a:r>
              <a:rPr lang="de-DE" sz="1200" dirty="0" err="1" smtClean="0"/>
              <a:t>of</a:t>
            </a:r>
            <a:r>
              <a:rPr lang="de-DE" sz="1200" dirty="0" smtClean="0"/>
              <a:t> </a:t>
            </a:r>
            <a:r>
              <a:rPr lang="de-DE" sz="1200" dirty="0" err="1" smtClean="0"/>
              <a:t>rows</a:t>
            </a:r>
            <a:r>
              <a:rPr lang="de-DE" sz="1200" dirty="0" smtClean="0"/>
              <a:t> </a:t>
            </a:r>
            <a:r>
              <a:rPr lang="de-DE" sz="1200" dirty="0" err="1" smtClean="0"/>
              <a:t>and</a:t>
            </a:r>
            <a:r>
              <a:rPr lang="de-DE" sz="1200" dirty="0" smtClean="0"/>
              <a:t> </a:t>
            </a:r>
            <a:r>
              <a:rPr lang="de-DE" sz="1200" dirty="0" err="1" smtClean="0"/>
              <a:t>columns</a:t>
            </a:r>
            <a:r>
              <a:rPr lang="de-DE" sz="1200" dirty="0" smtClean="0"/>
              <a:t> </a:t>
            </a:r>
            <a:r>
              <a:rPr lang="de-DE" sz="1200" dirty="0" err="1" smtClean="0"/>
              <a:t>and</a:t>
            </a:r>
            <a:r>
              <a:rPr lang="de-DE" sz="1200" dirty="0" smtClean="0"/>
              <a:t> </a:t>
            </a:r>
            <a:r>
              <a:rPr lang="de-DE" sz="1200" dirty="0" err="1" smtClean="0"/>
              <a:t>subsequently</a:t>
            </a:r>
            <a:r>
              <a:rPr lang="de-DE" sz="1200" dirty="0" smtClean="0"/>
              <a:t> </a:t>
            </a:r>
            <a:r>
              <a:rPr lang="de-DE" sz="1200" dirty="0" err="1" smtClean="0"/>
              <a:t>click</a:t>
            </a:r>
            <a:r>
              <a:rPr lang="de-DE" sz="1200" dirty="0" smtClean="0"/>
              <a:t> on „Neue Tabelle“</a:t>
            </a:r>
            <a:endParaRPr lang="de-DE" dirty="0"/>
          </a:p>
        </p:txBody>
      </p:sp>
      <p:sp>
        <p:nvSpPr>
          <p:cNvPr id="4"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52618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5" name="Diagrammplatzhalter"/>
          <p:cNvSpPr>
            <a:spLocks noGrp="1"/>
          </p:cNvSpPr>
          <p:nvPr>
            <p:ph type="chart" sz="quarter" idx="10" hasCustomPrompt="1"/>
          </p:nvPr>
        </p:nvSpPr>
        <p:spPr>
          <a:xfrm>
            <a:off x="432000" y="1709788"/>
            <a:ext cx="8280000" cy="4464000"/>
          </a:xfrm>
          <a:prstGeom prst="rect">
            <a:avLst/>
          </a:prstGeom>
        </p:spPr>
        <p:txBody>
          <a:bodyPr vert="horz"/>
          <a:lstStyle>
            <a:lvl1pPr marL="0" indent="0">
              <a:buFontTx/>
              <a:buNone/>
              <a:defRPr sz="1200">
                <a:solidFill>
                  <a:schemeClr val="lt2"/>
                </a:solidFill>
              </a:defRPr>
            </a:lvl1pPr>
          </a:lstStyle>
          <a:p>
            <a:r>
              <a:rPr lang="de-DE" sz="1200" dirty="0" smtClean="0"/>
              <a:t>Insert </a:t>
            </a:r>
            <a:r>
              <a:rPr lang="de-DE" sz="1200" dirty="0" err="1" smtClean="0"/>
              <a:t>chart</a:t>
            </a:r>
            <a:r>
              <a:rPr lang="de-DE" sz="1200" dirty="0" smtClean="0"/>
              <a:t> </a:t>
            </a:r>
            <a:r>
              <a:rPr lang="de-DE" sz="1200" dirty="0" err="1" smtClean="0"/>
              <a:t>by</a:t>
            </a:r>
            <a:r>
              <a:rPr lang="de-DE" sz="1200" dirty="0" smtClean="0"/>
              <a:t> </a:t>
            </a:r>
            <a:r>
              <a:rPr lang="de-DE" sz="1200" dirty="0" err="1" smtClean="0"/>
              <a:t>choosing</a:t>
            </a:r>
            <a:r>
              <a:rPr lang="de-DE" sz="1200" dirty="0" smtClean="0"/>
              <a:t> a </a:t>
            </a:r>
            <a:r>
              <a:rPr lang="de-DE" sz="1200" dirty="0" err="1" smtClean="0"/>
              <a:t>chart</a:t>
            </a:r>
            <a:r>
              <a:rPr lang="de-DE" sz="1200" dirty="0" smtClean="0"/>
              <a:t> </a:t>
            </a:r>
            <a:r>
              <a:rPr lang="de-DE" sz="1200" dirty="0" err="1" smtClean="0"/>
              <a:t>layout</a:t>
            </a:r>
            <a:r>
              <a:rPr lang="de-DE" sz="1200" dirty="0" smtClean="0"/>
              <a:t> in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„Diagramm einfügen“</a:t>
            </a:r>
            <a:endParaRPr lang="de-DE" dirty="0"/>
          </a:p>
        </p:txBody>
      </p:sp>
      <p:sp>
        <p:nvSpPr>
          <p:cNvPr id="4"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81709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Diagramm + Text">
    <p:spTree>
      <p:nvGrpSpPr>
        <p:cNvPr id="1" name=""/>
        <p:cNvGrpSpPr/>
        <p:nvPr/>
      </p:nvGrpSpPr>
      <p:grpSpPr>
        <a:xfrm>
          <a:off x="0" y="0"/>
          <a:ext cx="0" cy="0"/>
          <a:chOff x="0" y="0"/>
          <a:chExt cx="0" cy="0"/>
        </a:xfrm>
      </p:grpSpPr>
      <p:sp>
        <p:nvSpPr>
          <p:cNvPr id="3" name="Diagrammplatzhalter"/>
          <p:cNvSpPr>
            <a:spLocks noGrp="1"/>
          </p:cNvSpPr>
          <p:nvPr>
            <p:ph type="chart" sz="quarter" idx="11" hasCustomPrompt="1"/>
          </p:nvPr>
        </p:nvSpPr>
        <p:spPr>
          <a:xfrm>
            <a:off x="432000" y="1709788"/>
            <a:ext cx="5215550" cy="4464000"/>
          </a:xfrm>
          <a:prstGeom prst="rect">
            <a:avLst/>
          </a:prstGeom>
        </p:spPr>
        <p:txBody>
          <a:bodyPr vert="horz"/>
          <a:lstStyle>
            <a:lvl1pPr marL="0" indent="0">
              <a:buFontTx/>
              <a:buNone/>
              <a:defRPr sz="1200" baseline="0">
                <a:solidFill>
                  <a:schemeClr val="lt2"/>
                </a:solidFill>
              </a:defRPr>
            </a:lvl1pPr>
          </a:lstStyle>
          <a:p>
            <a:r>
              <a:rPr lang="de-DE" sz="1200" dirty="0" smtClean="0"/>
              <a:t>Insert </a:t>
            </a:r>
            <a:r>
              <a:rPr lang="de-DE" sz="1200" dirty="0" err="1" smtClean="0"/>
              <a:t>chart</a:t>
            </a:r>
            <a:r>
              <a:rPr lang="de-DE" sz="1200" dirty="0" smtClean="0"/>
              <a:t> </a:t>
            </a:r>
            <a:r>
              <a:rPr lang="de-DE" sz="1200" dirty="0" err="1" smtClean="0"/>
              <a:t>by</a:t>
            </a:r>
            <a:r>
              <a:rPr lang="de-DE" sz="1200" dirty="0" smtClean="0"/>
              <a:t> </a:t>
            </a:r>
            <a:r>
              <a:rPr lang="de-DE" sz="1200" dirty="0" err="1" smtClean="0"/>
              <a:t>choosing</a:t>
            </a:r>
            <a:r>
              <a:rPr lang="de-DE" sz="1200" dirty="0" smtClean="0"/>
              <a:t> a </a:t>
            </a:r>
            <a:r>
              <a:rPr lang="de-DE" sz="1200" dirty="0" err="1" smtClean="0"/>
              <a:t>chart</a:t>
            </a:r>
            <a:r>
              <a:rPr lang="de-DE" sz="1200" dirty="0" smtClean="0"/>
              <a:t> </a:t>
            </a:r>
            <a:r>
              <a:rPr lang="de-DE" sz="1200" dirty="0" err="1" smtClean="0"/>
              <a:t>layout</a:t>
            </a:r>
            <a:r>
              <a:rPr lang="de-DE" sz="1200" dirty="0" smtClean="0"/>
              <a:t> in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„Diagramm einfügen“</a:t>
            </a:r>
            <a:endParaRPr lang="de-DE" dirty="0"/>
          </a:p>
        </p:txBody>
      </p:sp>
      <p:sp>
        <p:nvSpPr>
          <p:cNvPr id="7" name="Textplatzhalter"/>
          <p:cNvSpPr>
            <a:spLocks noGrp="1"/>
          </p:cNvSpPr>
          <p:nvPr>
            <p:ph type="body" sz="quarter" idx="10" hasCustomPrompt="1"/>
          </p:nvPr>
        </p:nvSpPr>
        <p:spPr>
          <a:xfrm>
            <a:off x="6012000" y="1709788"/>
            <a:ext cx="2700000" cy="446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6"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174021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rozessgrafik">
    <p:spTree>
      <p:nvGrpSpPr>
        <p:cNvPr id="1" name=""/>
        <p:cNvGrpSpPr/>
        <p:nvPr/>
      </p:nvGrpSpPr>
      <p:grpSpPr>
        <a:xfrm>
          <a:off x="0" y="0"/>
          <a:ext cx="0" cy="0"/>
          <a:chOff x="0" y="0"/>
          <a:chExt cx="0" cy="0"/>
        </a:xfrm>
      </p:grpSpPr>
      <p:sp>
        <p:nvSpPr>
          <p:cNvPr id="17" name="Textplatzhalter3"/>
          <p:cNvSpPr>
            <a:spLocks noGrp="1"/>
          </p:cNvSpPr>
          <p:nvPr>
            <p:ph type="body" sz="quarter" idx="14" hasCustomPrompt="1"/>
          </p:nvPr>
        </p:nvSpPr>
        <p:spPr>
          <a:xfrm>
            <a:off x="5992575" y="2512111"/>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0" name="HintergrundProzesspunkt3"/>
          <p:cNvSpPr/>
          <p:nvPr userDrawn="1"/>
        </p:nvSpPr>
        <p:spPr>
          <a:xfrm rot="16200000">
            <a:off x="6728276" y="669271"/>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latin typeface="Arial"/>
            </a:endParaRPr>
          </a:p>
        </p:txBody>
      </p:sp>
      <p:sp>
        <p:nvSpPr>
          <p:cNvPr id="18" name="TextplatzhalterProzesspunkt3"/>
          <p:cNvSpPr>
            <a:spLocks noGrp="1"/>
          </p:cNvSpPr>
          <p:nvPr>
            <p:ph type="body" sz="quarter" idx="15" hasCustomPrompt="1"/>
          </p:nvPr>
        </p:nvSpPr>
        <p:spPr>
          <a:xfrm>
            <a:off x="5708581" y="1709788"/>
            <a:ext cx="2546758"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3</a:t>
            </a:r>
          </a:p>
        </p:txBody>
      </p:sp>
      <p:cxnSp>
        <p:nvCxnSpPr>
          <p:cNvPr id="23" name="Trennlinie2"/>
          <p:cNvCxnSpPr/>
          <p:nvPr userDrawn="1"/>
        </p:nvCxnSpPr>
        <p:spPr>
          <a:xfrm flipV="1">
            <a:off x="5708581" y="2248411"/>
            <a:ext cx="0" cy="3930088"/>
          </a:xfrm>
          <a:prstGeom prst="line">
            <a:avLst/>
          </a:prstGeom>
          <a:ln w="12700" cmpd="sng">
            <a:solidFill>
              <a:schemeClr val="bg2"/>
            </a:solidFill>
          </a:ln>
        </p:spPr>
        <p:style>
          <a:lnRef idx="1">
            <a:schemeClr val="dk1"/>
          </a:lnRef>
          <a:fillRef idx="0">
            <a:schemeClr val="dk1"/>
          </a:fillRef>
          <a:effectRef idx="0">
            <a:schemeClr val="dk1"/>
          </a:effectRef>
          <a:fontRef idx="minor">
            <a:schemeClr val="tx1"/>
          </a:fontRef>
        </p:style>
      </p:cxnSp>
      <p:sp>
        <p:nvSpPr>
          <p:cNvPr id="14" name="Textplatzhalter2"/>
          <p:cNvSpPr>
            <a:spLocks noGrp="1"/>
          </p:cNvSpPr>
          <p:nvPr>
            <p:ph type="body" sz="quarter" idx="12" hasCustomPrompt="1"/>
          </p:nvPr>
        </p:nvSpPr>
        <p:spPr>
          <a:xfrm>
            <a:off x="3438209" y="2512112"/>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6" name="HintergrundProzesspunkt2"/>
          <p:cNvSpPr/>
          <p:nvPr userDrawn="1"/>
        </p:nvSpPr>
        <p:spPr>
          <a:xfrm rot="16200000">
            <a:off x="4160290" y="669271"/>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latin typeface="Arial"/>
            </a:endParaRPr>
          </a:p>
        </p:txBody>
      </p:sp>
      <p:sp>
        <p:nvSpPr>
          <p:cNvPr id="15" name="TextplatzhalterProzesspunkt2"/>
          <p:cNvSpPr>
            <a:spLocks noGrp="1"/>
          </p:cNvSpPr>
          <p:nvPr>
            <p:ph type="body" sz="quarter" idx="13" hasCustomPrompt="1"/>
          </p:nvPr>
        </p:nvSpPr>
        <p:spPr>
          <a:xfrm>
            <a:off x="3175703" y="1709789"/>
            <a:ext cx="2532878"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2</a:t>
            </a:r>
          </a:p>
        </p:txBody>
      </p:sp>
      <p:cxnSp>
        <p:nvCxnSpPr>
          <p:cNvPr id="22" name="Trennlinie1"/>
          <p:cNvCxnSpPr/>
          <p:nvPr userDrawn="1"/>
        </p:nvCxnSpPr>
        <p:spPr>
          <a:xfrm flipV="1">
            <a:off x="3154883" y="2248411"/>
            <a:ext cx="0" cy="3930088"/>
          </a:xfrm>
          <a:prstGeom prst="line">
            <a:avLst/>
          </a:prstGeom>
          <a:ln w="12700" cmpd="sng">
            <a:solidFill>
              <a:schemeClr val="bg2"/>
            </a:solidFill>
          </a:ln>
        </p:spPr>
        <p:style>
          <a:lnRef idx="1">
            <a:schemeClr val="dk1"/>
          </a:lnRef>
          <a:fillRef idx="0">
            <a:schemeClr val="dk1"/>
          </a:fillRef>
          <a:effectRef idx="0">
            <a:schemeClr val="dk1"/>
          </a:effectRef>
          <a:fontRef idx="minor">
            <a:schemeClr val="tx1"/>
          </a:fontRef>
        </p:style>
      </p:cxnSp>
      <p:sp>
        <p:nvSpPr>
          <p:cNvPr id="7" name="Textplatzhalter1"/>
          <p:cNvSpPr>
            <a:spLocks noGrp="1"/>
          </p:cNvSpPr>
          <p:nvPr>
            <p:ph type="body" sz="quarter" idx="10" hasCustomPrompt="1"/>
          </p:nvPr>
        </p:nvSpPr>
        <p:spPr>
          <a:xfrm>
            <a:off x="886623" y="2512112"/>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baseline="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7" name="HintergrundProzesspunkt1"/>
          <p:cNvSpPr/>
          <p:nvPr userDrawn="1"/>
        </p:nvSpPr>
        <p:spPr>
          <a:xfrm rot="16200000">
            <a:off x="1613124" y="669270"/>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latin typeface="Arial"/>
            </a:endParaRPr>
          </a:p>
        </p:txBody>
      </p:sp>
      <p:sp>
        <p:nvSpPr>
          <p:cNvPr id="10" name="TextplatzhalterProzesspunkt1"/>
          <p:cNvSpPr>
            <a:spLocks noGrp="1"/>
          </p:cNvSpPr>
          <p:nvPr>
            <p:ph type="body" sz="quarter" idx="11" hasCustomPrompt="1"/>
          </p:nvPr>
        </p:nvSpPr>
        <p:spPr>
          <a:xfrm>
            <a:off x="612000" y="1709789"/>
            <a:ext cx="2549823"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1</a:t>
            </a:r>
          </a:p>
        </p:txBody>
      </p:sp>
      <p:sp>
        <p:nvSpPr>
          <p:cNvPr id="1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402658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6" name="Picture 2" descr="C:\Users\GFB251\Desktop\slide_eliagroup.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6" name="Titelplatzhalter 1"/>
          <p:cNvSpPr>
            <a:spLocks noGrp="1"/>
          </p:cNvSpPr>
          <p:nvPr>
            <p:ph type="title"/>
          </p:nvPr>
        </p:nvSpPr>
        <p:spPr>
          <a:xfrm>
            <a:off x="539750" y="2409825"/>
            <a:ext cx="6116638" cy="719138"/>
          </a:xfrm>
          <a:prstGeom prst="rect">
            <a:avLst/>
          </a:prstGeom>
        </p:spPr>
        <p:txBody>
          <a:bodyPr/>
          <a:lstStyle>
            <a:lvl1pPr>
              <a:defRPr b="0">
                <a:solidFill>
                  <a:schemeClr val="bg1"/>
                </a:solidFill>
              </a:defRPr>
            </a:lvl1pPr>
          </a:lstStyle>
          <a:p>
            <a:r>
              <a:rPr lang="en-US" smtClean="0"/>
              <a:t>Click to edit Master title style</a:t>
            </a:r>
            <a:endParaRPr lang="de-DE"/>
          </a:p>
        </p:txBody>
      </p:sp>
      <p:sp>
        <p:nvSpPr>
          <p:cNvPr id="587779" name="Textplatzhalter 2"/>
          <p:cNvSpPr>
            <a:spLocks noGrp="1"/>
          </p:cNvSpPr>
          <p:nvPr>
            <p:ph type="subTitle" idx="1"/>
          </p:nvPr>
        </p:nvSpPr>
        <p:spPr>
          <a:xfrm>
            <a:off x="539750" y="3778250"/>
            <a:ext cx="7988300" cy="557213"/>
          </a:xfrm>
          <a:prstGeom prst="rect">
            <a:avLst/>
          </a:prstGeom>
        </p:spPr>
        <p:txBody>
          <a:bodyPr/>
          <a:lstStyle>
            <a:lvl1pPr>
              <a:defRPr sz="1800" b="0">
                <a:solidFill>
                  <a:schemeClr val="bg1"/>
                </a:solidFill>
              </a:defRPr>
            </a:lvl1pPr>
          </a:lstStyle>
          <a:p>
            <a:r>
              <a:rPr lang="en-US" smtClean="0"/>
              <a:t>Click to edit Master subtitle style</a:t>
            </a:r>
            <a:endParaRPr lang="de-DE"/>
          </a:p>
        </p:txBody>
      </p:sp>
      <p:pic>
        <p:nvPicPr>
          <p:cNvPr id="7" name="Picture 5" descr="Photos_PPT"/>
          <p:cNvPicPr>
            <a:picLocks noChangeAspect="1" noChangeArrowheads="1"/>
          </p:cNvPicPr>
          <p:nvPr userDrawn="1"/>
        </p:nvPicPr>
        <p:blipFill>
          <a:blip r:embed="rId3" cstate="print"/>
          <a:srcRect/>
          <a:stretch>
            <a:fillRect/>
          </a:stretch>
        </p:blipFill>
        <p:spPr bwMode="auto">
          <a:xfrm>
            <a:off x="0" y="0"/>
            <a:ext cx="9145588" cy="2087563"/>
          </a:xfrm>
          <a:prstGeom prst="rect">
            <a:avLst/>
          </a:prstGeom>
          <a:noFill/>
          <a:ln w="9525">
            <a:noFill/>
            <a:miter lim="800000"/>
            <a:headEnd/>
            <a:tailEnd/>
          </a:ln>
        </p:spPr>
      </p:pic>
    </p:spTree>
    <p:extLst>
      <p:ext uri="{BB962C8B-B14F-4D97-AF65-F5344CB8AC3E}">
        <p14:creationId xmlns:p14="http://schemas.microsoft.com/office/powerpoint/2010/main" val="98377739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Kapitel-Trennerfolie">
    <p:bg>
      <p:bgPr>
        <a:solidFill>
          <a:schemeClr val="dk1"/>
        </a:solidFill>
        <a:effectLst/>
      </p:bgPr>
    </p:bg>
    <p:spTree>
      <p:nvGrpSpPr>
        <p:cNvPr id="1" name=""/>
        <p:cNvGrpSpPr/>
        <p:nvPr/>
      </p:nvGrpSpPr>
      <p:grpSpPr>
        <a:xfrm>
          <a:off x="0" y="0"/>
          <a:ext cx="0" cy="0"/>
          <a:chOff x="0" y="0"/>
          <a:chExt cx="0" cy="0"/>
        </a:xfrm>
      </p:grpSpPr>
      <p:sp>
        <p:nvSpPr>
          <p:cNvPr id="7" name="Titel"/>
          <p:cNvSpPr>
            <a:spLocks noGrp="1"/>
          </p:cNvSpPr>
          <p:nvPr>
            <p:ph type="title" hasCustomPrompt="1"/>
          </p:nvPr>
        </p:nvSpPr>
        <p:spPr>
          <a:xfrm>
            <a:off x="429636" y="2280987"/>
            <a:ext cx="8280000" cy="1443006"/>
          </a:xfrm>
          <a:prstGeom prst="rect">
            <a:avLst/>
          </a:prstGeom>
        </p:spPr>
        <p:txBody>
          <a:bodyPr vert="horz" lIns="180000" tIns="0" rIns="180000" bIns="0" rtlCol="0" anchor="ctr" anchorCtr="0">
            <a:normAutofit/>
          </a:bodyPr>
          <a:lstStyle>
            <a:lvl1pPr algn="l">
              <a:lnSpc>
                <a:spcPct val="120000"/>
              </a:lnSpc>
              <a:defRPr sz="3200">
                <a:solidFill>
                  <a:schemeClr val="lt1"/>
                </a:solidFill>
              </a:defRPr>
            </a:lvl1pPr>
          </a:lstStyle>
          <a:p>
            <a:r>
              <a:rPr lang="de-DE" dirty="0" smtClean="0"/>
              <a:t>Headline </a:t>
            </a:r>
            <a:r>
              <a:rPr lang="de-DE" dirty="0" err="1" smtClean="0"/>
              <a:t>of</a:t>
            </a:r>
            <a:r>
              <a:rPr lang="de-DE" dirty="0" smtClean="0"/>
              <a:t> a </a:t>
            </a:r>
            <a:r>
              <a:rPr lang="de-DE" dirty="0" err="1" smtClean="0"/>
              <a:t>chapter</a:t>
            </a:r>
            <a:endParaRPr lang="de-DE" dirty="0"/>
          </a:p>
        </p:txBody>
      </p:sp>
      <p:cxnSp>
        <p:nvCxnSpPr>
          <p:cNvPr id="6" name="Masterfolie_Trennlinie"/>
          <p:cNvCxnSpPr/>
          <p:nvPr userDrawn="1"/>
        </p:nvCxnSpPr>
        <p:spPr>
          <a:xfrm>
            <a:off x="396000" y="6466806"/>
            <a:ext cx="8352000" cy="0"/>
          </a:xfrm>
          <a:prstGeom prst="line">
            <a:avLst/>
          </a:prstGeom>
          <a:ln w="9525" cmpd="sng">
            <a:solidFill>
              <a:srgbClr val="818A8F"/>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4383" y="-166255"/>
            <a:ext cx="1967501" cy="1200334"/>
          </a:xfrm>
          <a:prstGeom prst="rect">
            <a:avLst/>
          </a:prstGeom>
        </p:spPr>
      </p:pic>
    </p:spTree>
    <p:extLst>
      <p:ext uri="{BB962C8B-B14F-4D97-AF65-F5344CB8AC3E}">
        <p14:creationId xmlns:p14="http://schemas.microsoft.com/office/powerpoint/2010/main" val="181534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8663"/>
            <a:ext cx="8132762" cy="71278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95288" y="1701800"/>
            <a:ext cx="8132762" cy="4260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xfrm>
            <a:off x="7686675" y="6548438"/>
            <a:ext cx="817563" cy="250825"/>
          </a:xfrm>
          <a:prstGeom prst="rect">
            <a:avLst/>
          </a:prstGeom>
          <a:ln/>
        </p:spPr>
        <p:txBody>
          <a:bodyPr/>
          <a:lstStyle>
            <a:lvl1pPr>
              <a:defRPr/>
            </a:lvl1pPr>
          </a:lstStyle>
          <a:p>
            <a:pPr defTabSz="457200" fontAlgn="auto">
              <a:spcBef>
                <a:spcPts val="0"/>
              </a:spcBef>
              <a:spcAft>
                <a:spcPts val="0"/>
              </a:spcAft>
              <a:defRPr/>
            </a:pPr>
            <a:fld id="{2E3472E0-18F9-4D7C-81C3-52AC50A413F3}" type="slidenum">
              <a:rPr lang="de-DE" sz="1800">
                <a:solidFill>
                  <a:srgbClr val="46535B"/>
                </a:solidFill>
                <a:latin typeface="Arial"/>
                <a:ea typeface="+mn-ea"/>
                <a:cs typeface="+mn-cs"/>
              </a:rPr>
              <a:pPr defTabSz="457200" fontAlgn="auto">
                <a:spcBef>
                  <a:spcPts val="0"/>
                </a:spcBef>
                <a:spcAft>
                  <a:spcPts val="0"/>
                </a:spcAft>
                <a:defRPr/>
              </a:pPr>
              <a:t>‹#›</a:t>
            </a:fld>
            <a:endParaRPr lang="de-DE" sz="1800">
              <a:solidFill>
                <a:srgbClr val="46535B"/>
              </a:solidFill>
              <a:latin typeface="Arial"/>
              <a:ea typeface="+mn-ea"/>
              <a:cs typeface="+mn-cs"/>
            </a:endParaRPr>
          </a:p>
        </p:txBody>
      </p:sp>
      <p:sp>
        <p:nvSpPr>
          <p:cNvPr id="5" name="Rectangle 6"/>
          <p:cNvSpPr>
            <a:spLocks noGrp="1" noChangeArrowheads="1"/>
          </p:cNvSpPr>
          <p:nvPr>
            <p:ph type="dt" sz="half" idx="11"/>
          </p:nvPr>
        </p:nvSpPr>
        <p:spPr>
          <a:xfrm>
            <a:off x="395288" y="6548438"/>
            <a:ext cx="4176712" cy="241300"/>
          </a:xfrm>
          <a:prstGeom prst="rect">
            <a:avLst/>
          </a:prstGeom>
          <a:ln/>
        </p:spPr>
        <p:txBody>
          <a:bodyPr/>
          <a:lstStyle>
            <a:lvl1pPr>
              <a:defRPr/>
            </a:lvl1pPr>
          </a:lstStyle>
          <a:p>
            <a:pPr defTabSz="457200" fontAlgn="auto">
              <a:spcBef>
                <a:spcPts val="0"/>
              </a:spcBef>
              <a:spcAft>
                <a:spcPts val="0"/>
              </a:spcAft>
              <a:defRPr/>
            </a:pPr>
            <a:fld id="{6EF5BB7A-2511-4239-8518-55AE632C3B45}" type="datetime1">
              <a:rPr lang="de-DE" sz="1800" smtClean="0">
                <a:solidFill>
                  <a:srgbClr val="46535B"/>
                </a:solidFill>
                <a:latin typeface="Arial"/>
                <a:ea typeface="+mn-ea"/>
                <a:cs typeface="+mn-cs"/>
              </a:rPr>
              <a:pPr defTabSz="457200" fontAlgn="auto">
                <a:spcBef>
                  <a:spcPts val="0"/>
                </a:spcBef>
                <a:spcAft>
                  <a:spcPts val="0"/>
                </a:spcAft>
                <a:defRPr/>
              </a:pPr>
              <a:t>27/08/15</a:t>
            </a:fld>
            <a:r>
              <a:rPr lang="de-DE" sz="1800" smtClean="0">
                <a:solidFill>
                  <a:srgbClr val="46535B"/>
                </a:solidFill>
                <a:latin typeface="Arial"/>
                <a:ea typeface="+mn-ea"/>
                <a:cs typeface="+mn-cs"/>
              </a:rPr>
              <a:t> </a:t>
            </a:r>
            <a:r>
              <a:rPr lang="de-DE" sz="1800">
                <a:solidFill>
                  <a:srgbClr val="46535B"/>
                </a:solidFill>
                <a:latin typeface="Arial"/>
                <a:ea typeface="+mn-ea"/>
                <a:cs typeface="+mn-cs"/>
              </a:rPr>
              <a:t>Aueur changer dans le masque des diapositives</a:t>
            </a:r>
          </a:p>
        </p:txBody>
      </p:sp>
    </p:spTree>
    <p:extLst>
      <p:ext uri="{BB962C8B-B14F-4D97-AF65-F5344CB8AC3E}">
        <p14:creationId xmlns:p14="http://schemas.microsoft.com/office/powerpoint/2010/main" val="22071069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432000" y="1714500"/>
            <a:ext cx="8280000" cy="4381500"/>
          </a:xfrm>
          <a:prstGeom prst="rect">
            <a:avLst/>
          </a:prstGeom>
        </p:spPr>
        <p:txBody>
          <a:bodyPr lIns="0" tIns="0" rIns="0" bIns="0"/>
          <a:lstStyle>
            <a:lvl1pPr marL="4500" indent="0" algn="l" defTabSz="457200" rtl="0" eaLnBrk="1" latinLnBrk="0" hangingPunct="1">
              <a:lnSpc>
                <a:spcPct val="120000"/>
              </a:lnSpc>
              <a:spcBef>
                <a:spcPct val="20000"/>
              </a:spcBef>
              <a:buClr>
                <a:schemeClr val="tx2"/>
              </a:buClr>
              <a:buFontTx/>
              <a:buNone/>
              <a:defRPr sz="1600" b="0"/>
            </a:lvl1pPr>
            <a:lvl2pPr marL="288000" indent="0" algn="l" defTabSz="252000" rtl="0" eaLnBrk="1" latinLnBrk="0" hangingPunct="1">
              <a:lnSpc>
                <a:spcPct val="120000"/>
              </a:lnSpc>
              <a:spcBef>
                <a:spcPct val="20000"/>
              </a:spcBef>
              <a:buClr>
                <a:schemeClr val="tx2"/>
              </a:buClr>
              <a:buFontTx/>
              <a:buNone/>
              <a:defRPr sz="1600" b="0"/>
            </a:lvl2pPr>
            <a:lvl3pPr marL="576000" indent="0" algn="l" defTabSz="457200" rtl="0" eaLnBrk="1" latinLnBrk="0" hangingPunct="1">
              <a:lnSpc>
                <a:spcPct val="120000"/>
              </a:lnSpc>
              <a:spcBef>
                <a:spcPct val="20000"/>
              </a:spcBef>
              <a:buClr>
                <a:schemeClr val="tx2"/>
              </a:buClr>
              <a:buFontTx/>
              <a:buNone/>
              <a:defRPr sz="1600" b="0" baseline="0"/>
            </a:lvl3pPr>
            <a:lvl4pPr marL="864000" indent="0" algn="l" defTabSz="457200" rtl="0" eaLnBrk="1" latinLnBrk="0" hangingPunct="1">
              <a:lnSpc>
                <a:spcPct val="120000"/>
              </a:lnSpc>
              <a:spcBef>
                <a:spcPct val="20000"/>
              </a:spcBef>
              <a:buClr>
                <a:schemeClr val="tx2"/>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7"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Fussnote" hidden="1"/>
          <p:cNvSpPr txBox="1">
            <a:spLocks/>
          </p:cNvSpPr>
          <p:nvPr userDrawn="1"/>
        </p:nvSpPr>
        <p:spPr>
          <a:xfrm>
            <a:off x="432000" y="6165895"/>
            <a:ext cx="8280000" cy="268307"/>
          </a:xfrm>
          <a:prstGeom prst="rect">
            <a:avLst/>
          </a:prstGeom>
          <a:solidFill>
            <a:schemeClr val="lt1"/>
          </a:solidFill>
          <a:ln>
            <a:noFill/>
          </a:ln>
        </p:spPr>
        <p:txBody>
          <a:bodyPr vert="horz" lIns="0" tIns="0" rIns="0" bIns="0" anchor="t" anchorCtr="0"/>
          <a:lstStyle>
            <a:lvl1pPr marL="0" indent="0" algn="l" defTabSz="457200" rtl="0" eaLnBrk="1" latinLnBrk="0" hangingPunct="1">
              <a:lnSpc>
                <a:spcPct val="120000"/>
              </a:lnSpc>
              <a:spcBef>
                <a:spcPct val="20000"/>
              </a:spcBef>
              <a:buFontTx/>
              <a:buNone/>
              <a:defRPr sz="2000" kern="1200">
                <a:solidFill>
                  <a:schemeClr val="bg1"/>
                </a:solidFill>
                <a:latin typeface="+mn-lt"/>
                <a:ea typeface="+mn-ea"/>
                <a:cs typeface="+mn-cs"/>
              </a:defRPr>
            </a:lvl1pPr>
            <a:lvl2pPr marL="0" indent="0" algn="l" defTabSz="457200" rtl="0" eaLnBrk="1" latinLnBrk="0" hangingPunct="1">
              <a:spcBef>
                <a:spcPct val="20000"/>
              </a:spcBef>
              <a:buFontTx/>
              <a:buNone/>
              <a:defRPr sz="2000" kern="1200">
                <a:solidFill>
                  <a:schemeClr val="bg1"/>
                </a:solidFill>
                <a:latin typeface="+mn-lt"/>
                <a:ea typeface="+mn-ea"/>
                <a:cs typeface="+mn-cs"/>
              </a:defRPr>
            </a:lvl2pPr>
            <a:lvl3pPr marL="0" indent="0" algn="l" defTabSz="457200" rtl="0" eaLnBrk="1" latinLnBrk="0" hangingPunct="1">
              <a:spcBef>
                <a:spcPct val="20000"/>
              </a:spcBef>
              <a:buFontTx/>
              <a:buNone/>
              <a:defRPr sz="2000" kern="1200">
                <a:solidFill>
                  <a:schemeClr val="bg1"/>
                </a:solidFill>
                <a:latin typeface="+mn-lt"/>
                <a:ea typeface="+mn-ea"/>
                <a:cs typeface="+mn-cs"/>
              </a:defRPr>
            </a:lvl3pPr>
            <a:lvl4pPr marL="0" indent="0" algn="l" defTabSz="457200" rtl="0" eaLnBrk="1" latinLnBrk="0" hangingPunct="1">
              <a:spcBef>
                <a:spcPct val="20000"/>
              </a:spcBef>
              <a:buFontTx/>
              <a:buNone/>
              <a:defRPr sz="2000" kern="1200">
                <a:solidFill>
                  <a:schemeClr val="bg1"/>
                </a:solidFill>
                <a:latin typeface="+mn-lt"/>
                <a:ea typeface="+mn-ea"/>
                <a:cs typeface="+mn-cs"/>
              </a:defRPr>
            </a:lvl4pPr>
            <a:lvl5pPr marL="0" indent="0" algn="l" defTabSz="457200" rtl="0" eaLnBrk="1" latinLnBrk="0" hangingPunct="1">
              <a:spcBef>
                <a:spcPct val="20000"/>
              </a:spcBef>
              <a:buFontTx/>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de-DE" sz="1000" dirty="0" smtClean="0">
                <a:solidFill>
                  <a:srgbClr val="46535B"/>
                </a:solidFill>
                <a:latin typeface="Arial"/>
              </a:rPr>
              <a:t>* Hier steht  eine Fußnote, welche maximal eine Zeile füllen darf.</a:t>
            </a:r>
            <a:endParaRPr lang="de-DE" sz="1000" dirty="0">
              <a:solidFill>
                <a:srgbClr val="46535B"/>
              </a:solidFill>
              <a:latin typeface="Arial"/>
            </a:endParaRPr>
          </a:p>
        </p:txBody>
      </p:sp>
    </p:spTree>
    <p:extLst>
      <p:ext uri="{BB962C8B-B14F-4D97-AF65-F5344CB8AC3E}">
        <p14:creationId xmlns:p14="http://schemas.microsoft.com/office/powerpoint/2010/main" val="183126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3" name="Textplatzhalter"/>
          <p:cNvSpPr>
            <a:spLocks noGrp="1"/>
          </p:cNvSpPr>
          <p:nvPr>
            <p:ph type="body" sz="quarter" idx="10" hasCustomPrompt="1"/>
          </p:nvPr>
        </p:nvSpPr>
        <p:spPr>
          <a:xfrm>
            <a:off x="432000" y="1710000"/>
            <a:ext cx="8280200" cy="4464000"/>
          </a:xfrm>
          <a:prstGeom prst="rect">
            <a:avLst/>
          </a:prstGeom>
          <a:ln>
            <a:noFill/>
          </a:ln>
        </p:spPr>
        <p:txBody>
          <a:bodyPr/>
          <a:lstStyle>
            <a:lvl1pPr marL="268288" indent="-268288">
              <a:lnSpc>
                <a:spcPct val="120000"/>
              </a:lnSpc>
              <a:spcBef>
                <a:spcPts val="1200"/>
              </a:spcBef>
              <a:buClr>
                <a:schemeClr val="dk2"/>
              </a:buClr>
              <a:buFont typeface="Symbol" pitchFamily="18" charset="2"/>
              <a:buChar char="-"/>
              <a:defRPr sz="2000" baseline="0"/>
            </a:lvl1pPr>
            <a:lvl2pPr marL="536575" indent="-266700">
              <a:lnSpc>
                <a:spcPct val="120000"/>
              </a:lnSpc>
              <a:spcBef>
                <a:spcPts val="84"/>
              </a:spcBef>
              <a:buClr>
                <a:schemeClr val="tx2"/>
              </a:buClr>
              <a:buFont typeface="Symbol" pitchFamily="18" charset="2"/>
              <a:buChar char="-"/>
              <a:defRPr sz="1600"/>
            </a:lvl2pPr>
            <a:lvl3pPr marL="804863" indent="-268288">
              <a:lnSpc>
                <a:spcPct val="120000"/>
              </a:lnSpc>
              <a:spcBef>
                <a:spcPts val="84"/>
              </a:spcBef>
              <a:buClr>
                <a:schemeClr val="tx2"/>
              </a:buClr>
              <a:buFont typeface="Symbol" pitchFamily="18" charset="2"/>
              <a:buChar char="-"/>
              <a:defRPr sz="1600"/>
            </a:lvl3pPr>
            <a:lvl4pPr marL="1079500" indent="-269875">
              <a:lnSpc>
                <a:spcPct val="120000"/>
              </a:lnSpc>
              <a:spcBef>
                <a:spcPts val="84"/>
              </a:spcBef>
              <a:buClr>
                <a:schemeClr val="tx2"/>
              </a:buClr>
              <a:buFont typeface="Symbol" pitchFamily="18" charset="2"/>
              <a:buChar char="-"/>
              <a:defRPr sz="1600">
                <a:solidFill>
                  <a:schemeClr val="dk1"/>
                </a:solidFill>
              </a:defRPr>
            </a:lvl4pPr>
            <a:lvl5pPr marL="1365250" marR="0" indent="-285750" algn="l" defTabSz="457200" rtl="0" eaLnBrk="1" fontAlgn="auto" latinLnBrk="0" hangingPunct="1">
              <a:lnSpc>
                <a:spcPct val="120000"/>
              </a:lnSpc>
              <a:spcBef>
                <a:spcPts val="84"/>
              </a:spcBef>
              <a:spcAft>
                <a:spcPts val="0"/>
              </a:spcAft>
              <a:buClr>
                <a:schemeClr val="tx2"/>
              </a:buClr>
              <a:buSzTx/>
              <a:buFont typeface="Symbol" pitchFamily="18" charset="2"/>
              <a:buChar char="-"/>
              <a:tabLst/>
              <a:defRPr sz="1600" baseline="0">
                <a:solidFill>
                  <a:schemeClr val="dk1"/>
                </a:solidFill>
              </a:defRPr>
            </a:lvl5pPr>
            <a:lvl6pPr marL="1609725" indent="-268288">
              <a:lnSpc>
                <a:spcPct val="120000"/>
              </a:lnSpc>
              <a:spcBef>
                <a:spcPts val="84"/>
              </a:spcBef>
              <a:buClr>
                <a:schemeClr val="tx2"/>
              </a:buClr>
              <a:buFont typeface="Symbol" pitchFamily="18" charset="2"/>
              <a:buChar char="-"/>
              <a:defRPr sz="1600" baseline="0"/>
            </a:lvl6pPr>
            <a:lvl7pPr marL="1878013" indent="-268288">
              <a:lnSpc>
                <a:spcPct val="120000"/>
              </a:lnSpc>
              <a:spcBef>
                <a:spcPts val="84"/>
              </a:spcBef>
              <a:buClr>
                <a:schemeClr val="tx2"/>
              </a:buClr>
              <a:buFont typeface="Symbol" pitchFamily="18" charset="2"/>
              <a:buChar char="-"/>
              <a:defRPr sz="1600" baseline="0"/>
            </a:lvl7pPr>
            <a:lvl8pPr marL="2157413" indent="-279400">
              <a:lnSpc>
                <a:spcPct val="120000"/>
              </a:lnSpc>
              <a:spcBef>
                <a:spcPts val="84"/>
              </a:spcBef>
              <a:buClr>
                <a:schemeClr val="tx2"/>
              </a:buClr>
              <a:buFont typeface="Symbol" pitchFamily="18" charset="2"/>
              <a:buChar char="-"/>
              <a:defRPr sz="1600" baseline="0"/>
            </a:lvl8pPr>
            <a:lvl9pPr marL="2425700" indent="-268288">
              <a:lnSpc>
                <a:spcPct val="120000"/>
              </a:lnSpc>
              <a:spcBef>
                <a:spcPts val="84"/>
              </a:spcBef>
              <a:buClr>
                <a:schemeClr val="tx2"/>
              </a:buClr>
              <a:buFont typeface="Symbol" pitchFamily="18" charset="2"/>
              <a:buChar char="-"/>
              <a:defRPr sz="1600"/>
            </a:lvl9pPr>
          </a:lstStyle>
          <a:p>
            <a:pPr lvl="0"/>
            <a:r>
              <a:rPr lang="de-DE" dirty="0" smtClean="0"/>
              <a:t>First Layer</a:t>
            </a:r>
          </a:p>
          <a:p>
            <a:pPr lvl="1"/>
            <a:r>
              <a:rPr lang="de-DE" dirty="0" smtClean="0"/>
              <a:t>Second Layer</a:t>
            </a:r>
          </a:p>
          <a:p>
            <a:pPr lvl="2"/>
            <a:r>
              <a:rPr lang="de-DE" dirty="0" smtClean="0"/>
              <a:t>Third Layer</a:t>
            </a:r>
          </a:p>
          <a:p>
            <a:pPr lvl="3"/>
            <a:r>
              <a:rPr lang="de-DE" dirty="0" err="1" smtClean="0"/>
              <a:t>Fourth</a:t>
            </a:r>
            <a:r>
              <a:rPr lang="de-DE" dirty="0" smtClean="0"/>
              <a:t> Layer</a:t>
            </a:r>
            <a:endParaRPr lang="de-DE" dirty="0"/>
          </a:p>
          <a:p>
            <a:pPr lvl="4"/>
            <a:r>
              <a:rPr lang="de-DE" dirty="0" err="1" smtClean="0"/>
              <a:t>Fifth</a:t>
            </a:r>
            <a:r>
              <a:rPr lang="de-DE" dirty="0" smtClean="0"/>
              <a:t> Layer (not </a:t>
            </a:r>
            <a:r>
              <a:rPr lang="de-DE" dirty="0" err="1" smtClean="0"/>
              <a:t>at</a:t>
            </a:r>
            <a:r>
              <a:rPr lang="de-DE" dirty="0" smtClean="0"/>
              <a:t> </a:t>
            </a:r>
            <a:r>
              <a:rPr lang="de-DE" dirty="0" err="1" smtClean="0"/>
              <a:t>eliagroup</a:t>
            </a:r>
            <a:r>
              <a:rPr lang="de-DE" dirty="0" smtClean="0"/>
              <a:t>)</a:t>
            </a:r>
          </a:p>
          <a:p>
            <a:pPr lvl="5"/>
            <a:r>
              <a:rPr lang="de-DE" dirty="0" err="1" smtClean="0"/>
              <a:t>Sixth</a:t>
            </a:r>
            <a:r>
              <a:rPr lang="de-DE" dirty="0" smtClean="0"/>
              <a:t> Layer (not </a:t>
            </a:r>
            <a:r>
              <a:rPr lang="de-DE" dirty="0" err="1" smtClean="0"/>
              <a:t>at</a:t>
            </a:r>
            <a:r>
              <a:rPr lang="de-DE" dirty="0" smtClean="0"/>
              <a:t> </a:t>
            </a:r>
            <a:r>
              <a:rPr lang="de-DE" dirty="0" err="1" smtClean="0"/>
              <a:t>eliagroup</a:t>
            </a:r>
            <a:r>
              <a:rPr lang="de-DE" dirty="0" smtClean="0"/>
              <a:t>)</a:t>
            </a:r>
          </a:p>
          <a:p>
            <a:pPr lvl="6"/>
            <a:r>
              <a:rPr lang="de-DE" dirty="0" err="1" smtClean="0"/>
              <a:t>Seventh</a:t>
            </a:r>
            <a:r>
              <a:rPr lang="de-DE" dirty="0" smtClean="0"/>
              <a:t> Layer (not </a:t>
            </a:r>
            <a:r>
              <a:rPr lang="de-DE" dirty="0" err="1" smtClean="0"/>
              <a:t>at</a:t>
            </a:r>
            <a:r>
              <a:rPr lang="de-DE" dirty="0" smtClean="0"/>
              <a:t> </a:t>
            </a:r>
            <a:r>
              <a:rPr lang="de-DE" dirty="0" err="1" smtClean="0"/>
              <a:t>eliagroup</a:t>
            </a:r>
            <a:r>
              <a:rPr lang="de-DE" dirty="0" smtClean="0"/>
              <a:t>)</a:t>
            </a:r>
          </a:p>
          <a:p>
            <a:pPr lvl="7"/>
            <a:r>
              <a:rPr lang="de-DE" dirty="0" err="1" smtClean="0"/>
              <a:t>Eighth</a:t>
            </a:r>
            <a:r>
              <a:rPr lang="de-DE" dirty="0" smtClean="0"/>
              <a:t> Layer (not </a:t>
            </a:r>
            <a:r>
              <a:rPr lang="de-DE" dirty="0" err="1" smtClean="0"/>
              <a:t>at</a:t>
            </a:r>
            <a:r>
              <a:rPr lang="de-DE" dirty="0" smtClean="0"/>
              <a:t> </a:t>
            </a:r>
            <a:r>
              <a:rPr lang="de-DE" dirty="0" err="1" smtClean="0"/>
              <a:t>eliagroup</a:t>
            </a:r>
            <a:r>
              <a:rPr lang="de-DE" dirty="0" smtClean="0"/>
              <a:t>)</a:t>
            </a:r>
          </a:p>
          <a:p>
            <a:pPr lvl="8"/>
            <a:r>
              <a:rPr lang="de-DE" dirty="0" err="1" smtClean="0"/>
              <a:t>Ninth</a:t>
            </a:r>
            <a:r>
              <a:rPr lang="de-DE" dirty="0" smtClean="0"/>
              <a:t> Layer (not </a:t>
            </a:r>
            <a:r>
              <a:rPr lang="de-DE" dirty="0" err="1" smtClean="0"/>
              <a:t>at</a:t>
            </a:r>
            <a:r>
              <a:rPr lang="de-DE" dirty="0" smtClean="0"/>
              <a:t> </a:t>
            </a:r>
            <a:r>
              <a:rPr lang="de-DE" dirty="0" err="1" smtClean="0"/>
              <a:t>eliagroup</a:t>
            </a:r>
            <a:r>
              <a:rPr lang="de-DE" dirty="0" smtClean="0"/>
              <a:t>)</a:t>
            </a:r>
          </a:p>
          <a:p>
            <a:pPr lvl="5"/>
            <a:endParaRPr lang="de-DE" dirty="0" smtClean="0"/>
          </a:p>
        </p:txBody>
      </p:sp>
    </p:spTree>
    <p:extLst>
      <p:ext uri="{BB962C8B-B14F-4D97-AF65-F5344CB8AC3E}">
        <p14:creationId xmlns:p14="http://schemas.microsoft.com/office/powerpoint/2010/main" val="2897697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2" y="728663"/>
            <a:ext cx="2032000" cy="5233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0" y="728663"/>
            <a:ext cx="5948362" cy="5233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1395E51-F26F-44D2-97F9-F6C7FA3C0DCA}" type="slidenum">
              <a:rPr lang="de-DE">
                <a:solidFill>
                  <a:srgbClr val="FFFFFF"/>
                </a:solidFill>
              </a:rPr>
              <a:pPr>
                <a:defRPr/>
              </a:pPr>
              <a:t>‹#›</a:t>
            </a:fld>
            <a:endParaRPr lang="de-DE" dirty="0">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5237811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xtfolie + Kernaussage">
    <p:spTree>
      <p:nvGrpSpPr>
        <p:cNvPr id="1" name=""/>
        <p:cNvGrpSpPr/>
        <p:nvPr/>
      </p:nvGrpSpPr>
      <p:grpSpPr>
        <a:xfrm>
          <a:off x="0" y="0"/>
          <a:ext cx="0" cy="0"/>
          <a:chOff x="0" y="0"/>
          <a:chExt cx="0" cy="0"/>
        </a:xfrm>
      </p:grpSpPr>
      <p:sp>
        <p:nvSpPr>
          <p:cNvPr id="4"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5" name="TextplatzhalterKernaussage"/>
          <p:cNvSpPr>
            <a:spLocks noGrp="1"/>
          </p:cNvSpPr>
          <p:nvPr>
            <p:ph type="body" sz="quarter" idx="12" hasCustomPrompt="1"/>
          </p:nvPr>
        </p:nvSpPr>
        <p:spPr>
          <a:xfrm>
            <a:off x="432000" y="5100562"/>
            <a:ext cx="8280000" cy="1073225"/>
          </a:xfrm>
          <a:prstGeom prst="rect">
            <a:avLst/>
          </a:prstGeom>
          <a:solidFill>
            <a:schemeClr val="tx2"/>
          </a:solidFill>
          <a:ln>
            <a:noFill/>
          </a:ln>
        </p:spPr>
        <p:txBody>
          <a:bodyPr vert="horz" lIns="180000" tIns="144000" rIns="180000" bIns="180000" anchor="ctr"/>
          <a:lstStyle>
            <a:lvl1pPr marL="0" indent="0">
              <a:lnSpc>
                <a:spcPct val="120000"/>
              </a:lnSpc>
              <a:buFontTx/>
              <a:buNone/>
              <a:defRPr sz="2000">
                <a:solidFill>
                  <a:schemeClr val="bg1"/>
                </a:solidFill>
              </a:defRPr>
            </a:lvl1pPr>
            <a:lvl2pPr marL="0" indent="0">
              <a:buFontTx/>
              <a:buNone/>
              <a:defRPr sz="2000">
                <a:solidFill>
                  <a:schemeClr val="bg1"/>
                </a:solidFill>
              </a:defRPr>
            </a:lvl2pPr>
            <a:lvl3pPr marL="0" indent="0">
              <a:buFontTx/>
              <a:buNone/>
              <a:defRPr sz="2000">
                <a:solidFill>
                  <a:schemeClr val="bg1"/>
                </a:solidFill>
              </a:defRPr>
            </a:lvl3pPr>
            <a:lvl4pPr marL="0" indent="0">
              <a:buFontTx/>
              <a:buNone/>
              <a:defRPr sz="2000">
                <a:solidFill>
                  <a:schemeClr val="bg1"/>
                </a:solidFill>
              </a:defRPr>
            </a:lvl4pPr>
            <a:lvl5pPr marL="0" indent="0">
              <a:buFontTx/>
              <a:buNone/>
              <a:defRPr sz="2000">
                <a:solidFill>
                  <a:schemeClr val="bg1"/>
                </a:solidFill>
              </a:defRPr>
            </a:lvl5pPr>
          </a:lstStyle>
          <a:p>
            <a:pPr lvl="0"/>
            <a:r>
              <a:rPr lang="de-DE" dirty="0" smtClean="0"/>
              <a:t>Central </a:t>
            </a:r>
            <a:r>
              <a:rPr lang="de-DE" dirty="0" err="1" smtClean="0"/>
              <a:t>message</a:t>
            </a:r>
            <a:r>
              <a:rPr lang="de-DE" dirty="0" smtClean="0"/>
              <a:t> </a:t>
            </a:r>
            <a:r>
              <a:rPr lang="de-DE" dirty="0" err="1" smtClean="0"/>
              <a:t>that</a:t>
            </a:r>
            <a:r>
              <a:rPr lang="de-DE" dirty="0" smtClean="0"/>
              <a:t> sums </a:t>
            </a:r>
            <a:r>
              <a:rPr lang="de-DE" dirty="0" err="1" smtClean="0"/>
              <a:t>up</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should</a:t>
            </a:r>
            <a:r>
              <a:rPr lang="de-DE" dirty="0" smtClean="0"/>
              <a:t> not </a:t>
            </a:r>
            <a:r>
              <a:rPr lang="de-DE" dirty="0" err="1" smtClean="0"/>
              <a:t>be</a:t>
            </a:r>
            <a:r>
              <a:rPr lang="de-DE" dirty="0" smtClean="0"/>
              <a:t> </a:t>
            </a:r>
            <a:r>
              <a:rPr lang="de-DE" dirty="0" err="1" smtClean="0"/>
              <a:t>longer</a:t>
            </a:r>
            <a:r>
              <a:rPr lang="de-DE" dirty="0" smtClean="0"/>
              <a:t> </a:t>
            </a:r>
            <a:r>
              <a:rPr lang="de-DE" dirty="0" err="1" smtClean="0"/>
              <a:t>than</a:t>
            </a:r>
            <a:r>
              <a:rPr lang="de-DE" dirty="0" smtClean="0"/>
              <a:t> 2 </a:t>
            </a:r>
            <a:r>
              <a:rPr lang="de-DE" dirty="0" err="1" smtClean="0"/>
              <a:t>lines</a:t>
            </a:r>
            <a:r>
              <a:rPr lang="de-DE" dirty="0" smtClean="0"/>
              <a:t>.</a:t>
            </a:r>
            <a:endParaRPr lang="de-DE" dirty="0"/>
          </a:p>
        </p:txBody>
      </p:sp>
      <p:sp>
        <p:nvSpPr>
          <p:cNvPr id="6" name="Textplatzhalter"/>
          <p:cNvSpPr>
            <a:spLocks noGrp="1"/>
          </p:cNvSpPr>
          <p:nvPr>
            <p:ph type="body" sz="quarter" idx="10" hasCustomPrompt="1"/>
          </p:nvPr>
        </p:nvSpPr>
        <p:spPr>
          <a:xfrm>
            <a:off x="432000" y="1714500"/>
            <a:ext cx="8280000" cy="320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baseline="0"/>
            </a:lvl2pPr>
            <a:lvl3pPr marL="576000" indent="0">
              <a:lnSpc>
                <a:spcPct val="120000"/>
              </a:lnSpc>
              <a:buFontTx/>
              <a:buNone/>
              <a:defRPr sz="1600" b="0" baseline="0"/>
            </a:lvl3pPr>
            <a:lvl4pPr marL="864000" indent="0">
              <a:lnSpc>
                <a:spcPct val="120000"/>
              </a:lnSpc>
              <a:buClr>
                <a:schemeClr val="tx1"/>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34929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Aufzählungsfolie 2-spaltig">
    <p:spTree>
      <p:nvGrpSpPr>
        <p:cNvPr id="1" name=""/>
        <p:cNvGrpSpPr/>
        <p:nvPr/>
      </p:nvGrpSpPr>
      <p:grpSpPr>
        <a:xfrm>
          <a:off x="0" y="0"/>
          <a:ext cx="0" cy="0"/>
          <a:chOff x="0" y="0"/>
          <a:chExt cx="0" cy="0"/>
        </a:xfrm>
      </p:grpSpPr>
      <p:sp>
        <p:nvSpPr>
          <p:cNvPr id="11" name="TextplatzhalterLinks"/>
          <p:cNvSpPr>
            <a:spLocks noGrp="1"/>
          </p:cNvSpPr>
          <p:nvPr>
            <p:ph type="body" sz="quarter" idx="10" hasCustomPrompt="1"/>
          </p:nvPr>
        </p:nvSpPr>
        <p:spPr>
          <a:xfrm>
            <a:off x="432000" y="1717439"/>
            <a:ext cx="3960775" cy="4378561"/>
          </a:xfrm>
          <a:prstGeom prst="rect">
            <a:avLst/>
          </a:prstGeom>
        </p:spPr>
        <p:txBody>
          <a:bodyPr lIns="0" tIns="0" rIns="0" bIns="0"/>
          <a:lstStyle>
            <a:lvl1pPr marL="0" indent="0" algn="l" defTabSz="457200" rtl="0" eaLnBrk="1" latinLnBrk="0" hangingPunct="1">
              <a:lnSpc>
                <a:spcPct val="120000"/>
              </a:lnSpc>
              <a:spcBef>
                <a:spcPct val="20000"/>
              </a:spcBef>
              <a:buClr>
                <a:schemeClr val="tx2"/>
              </a:buClr>
              <a:buFontTx/>
              <a:buNone/>
              <a:defRPr sz="1600" b="0" baseline="0"/>
            </a:lvl1pPr>
            <a:lvl2pPr marL="288000" indent="0" algn="l" defTabSz="457200" rtl="0" eaLnBrk="1" latinLnBrk="0" hangingPunct="1">
              <a:lnSpc>
                <a:spcPct val="120000"/>
              </a:lnSpc>
              <a:spcBef>
                <a:spcPct val="20000"/>
              </a:spcBef>
              <a:buClr>
                <a:schemeClr val="tx2"/>
              </a:buClr>
              <a:buFontTx/>
              <a:buNone/>
              <a:defRPr sz="1600" b="0"/>
            </a:lvl2pPr>
            <a:lvl3pPr marL="576000" indent="0" algn="l" defTabSz="457200" rtl="0" eaLnBrk="1" latinLnBrk="0" hangingPunct="1">
              <a:lnSpc>
                <a:spcPct val="120000"/>
              </a:lnSpc>
              <a:spcBef>
                <a:spcPct val="20000"/>
              </a:spcBef>
              <a:buClr>
                <a:schemeClr val="tx2"/>
              </a:buClr>
              <a:buFontTx/>
              <a:buNone/>
              <a:defRPr sz="1600" b="0"/>
            </a:lvl3pPr>
            <a:lvl4pPr marL="864000" indent="0" algn="l" defTabSz="457200" rtl="0" eaLnBrk="1" latinLnBrk="0" hangingPunct="1">
              <a:lnSpc>
                <a:spcPct val="120000"/>
              </a:lnSpc>
              <a:spcBef>
                <a:spcPct val="20000"/>
              </a:spcBef>
              <a:buClr>
                <a:schemeClr val="tx2"/>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cxnSp>
        <p:nvCxnSpPr>
          <p:cNvPr id="7" name="Trennlinie"/>
          <p:cNvCxnSpPr/>
          <p:nvPr userDrawn="1"/>
        </p:nvCxnSpPr>
        <p:spPr>
          <a:xfrm>
            <a:off x="4572000" y="1555439"/>
            <a:ext cx="0" cy="4752000"/>
          </a:xfrm>
          <a:prstGeom prst="line">
            <a:avLst/>
          </a:prstGeom>
          <a:ln w="12700">
            <a:solidFill>
              <a:srgbClr val="E0E1DD"/>
            </a:solidFill>
          </a:ln>
          <a:effectLst/>
        </p:spPr>
        <p:style>
          <a:lnRef idx="2">
            <a:schemeClr val="accent1"/>
          </a:lnRef>
          <a:fillRef idx="0">
            <a:schemeClr val="accent1"/>
          </a:fillRef>
          <a:effectRef idx="1">
            <a:schemeClr val="accent1"/>
          </a:effectRef>
          <a:fontRef idx="minor">
            <a:schemeClr val="tx1"/>
          </a:fontRef>
        </p:style>
      </p:cxn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8" name="TextplatzhalterRechts"/>
          <p:cNvSpPr>
            <a:spLocks noGrp="1"/>
          </p:cNvSpPr>
          <p:nvPr>
            <p:ph type="body" sz="quarter" idx="11" hasCustomPrompt="1"/>
          </p:nvPr>
        </p:nvSpPr>
        <p:spPr>
          <a:xfrm>
            <a:off x="4752000" y="1717439"/>
            <a:ext cx="3960000" cy="4378561"/>
          </a:xfrm>
          <a:prstGeom prst="rect">
            <a:avLst/>
          </a:prstGeom>
        </p:spPr>
        <p:txBody>
          <a:bodyPr lIns="0" tIns="0" rIns="0" bIns="0"/>
          <a:lstStyle>
            <a:lvl1pPr marL="0" indent="0">
              <a:lnSpc>
                <a:spcPct val="120000"/>
              </a:lnSpc>
              <a:buFontTx/>
              <a:buNone/>
              <a:defRPr sz="1600" b="0" baseline="0"/>
            </a:lvl1pPr>
            <a:lvl2pPr marL="288000" indent="0">
              <a:lnSpc>
                <a:spcPct val="120000"/>
              </a:lnSpc>
              <a:buClr>
                <a:srgbClr val="E75420"/>
              </a:buClr>
              <a:buFontTx/>
              <a:buNone/>
              <a:defRPr sz="1600" b="0"/>
            </a:lvl2pPr>
            <a:lvl3pPr marL="576000" indent="0">
              <a:lnSpc>
                <a:spcPct val="120000"/>
              </a:lnSpc>
              <a:buFontTx/>
              <a:buNone/>
              <a:defRPr sz="1600" b="0"/>
            </a:lvl3pPr>
            <a:lvl4pPr marL="864000" indent="0">
              <a:lnSpc>
                <a:spcPct val="120000"/>
              </a:lnSpc>
              <a:buFontTx/>
              <a:buNone/>
              <a:defRPr sz="1600" b="0" baseline="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15737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Bild + Text (1:1)">
    <p:spTree>
      <p:nvGrpSpPr>
        <p:cNvPr id="1" name=""/>
        <p:cNvGrpSpPr/>
        <p:nvPr/>
      </p:nvGrpSpPr>
      <p:grpSpPr>
        <a:xfrm>
          <a:off x="0" y="0"/>
          <a:ext cx="0" cy="0"/>
          <a:chOff x="0" y="0"/>
          <a:chExt cx="0" cy="0"/>
        </a:xfrm>
      </p:grpSpPr>
      <p:sp>
        <p:nvSpPr>
          <p:cNvPr id="7" name="Bildplatzhalter"/>
          <p:cNvSpPr>
            <a:spLocks noGrp="1"/>
          </p:cNvSpPr>
          <p:nvPr>
            <p:ph type="pic" sz="quarter" idx="11" hasCustomPrompt="1"/>
          </p:nvPr>
        </p:nvSpPr>
        <p:spPr>
          <a:xfrm>
            <a:off x="432000" y="1718400"/>
            <a:ext cx="3960775" cy="43776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2" hasCustomPrompt="1"/>
          </p:nvPr>
        </p:nvSpPr>
        <p:spPr>
          <a:xfrm>
            <a:off x="4752000" y="1717439"/>
            <a:ext cx="3960000" cy="4378561"/>
          </a:xfrm>
          <a:prstGeom prst="rect">
            <a:avLst/>
          </a:prstGeom>
        </p:spPr>
        <p:txBody>
          <a:bodyPr lIns="0" tIns="0" rIns="0" bIns="0"/>
          <a:lstStyle>
            <a:lvl1pPr marL="0" indent="0">
              <a:lnSpc>
                <a:spcPct val="120000"/>
              </a:lnSpc>
              <a:buFontTx/>
              <a:buNone/>
              <a:defRPr sz="1600" b="0" baseline="0"/>
            </a:lvl1pPr>
            <a:lvl2pPr marL="288000" marR="0" indent="0" algn="l" defTabSz="457200" rtl="0" eaLnBrk="1" fontAlgn="auto" latinLnBrk="0" hangingPunct="1">
              <a:lnSpc>
                <a:spcPct val="120000"/>
              </a:lnSpc>
              <a:spcBef>
                <a:spcPct val="20000"/>
              </a:spcBef>
              <a:spcAft>
                <a:spcPts val="0"/>
              </a:spcAft>
              <a:buClr>
                <a:srgbClr val="E75420"/>
              </a:buClr>
              <a:buSzTx/>
              <a:buFontTx/>
              <a:buNone/>
              <a:tabLst/>
              <a:defRPr sz="1600" b="0" baseline="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Tree>
    <p:extLst>
      <p:ext uri="{BB962C8B-B14F-4D97-AF65-F5344CB8AC3E}">
        <p14:creationId xmlns:p14="http://schemas.microsoft.com/office/powerpoint/2010/main" val="175897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ild + Text (1:1) + Kernaussage">
    <p:spTree>
      <p:nvGrpSpPr>
        <p:cNvPr id="1" name=""/>
        <p:cNvGrpSpPr/>
        <p:nvPr/>
      </p:nvGrpSpPr>
      <p:grpSpPr>
        <a:xfrm>
          <a:off x="0" y="0"/>
          <a:ext cx="0" cy="0"/>
          <a:chOff x="0" y="0"/>
          <a:chExt cx="0" cy="0"/>
        </a:xfrm>
      </p:grpSpPr>
      <p:sp>
        <p:nvSpPr>
          <p:cNvPr id="6" name="Bildplatzhalter"/>
          <p:cNvSpPr>
            <a:spLocks noGrp="1"/>
          </p:cNvSpPr>
          <p:nvPr>
            <p:ph type="pic" sz="quarter" idx="11" hasCustomPrompt="1"/>
          </p:nvPr>
        </p:nvSpPr>
        <p:spPr>
          <a:xfrm>
            <a:off x="432000" y="1718400"/>
            <a:ext cx="3960775" cy="43776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2" hasCustomPrompt="1"/>
          </p:nvPr>
        </p:nvSpPr>
        <p:spPr>
          <a:xfrm>
            <a:off x="4752000" y="1717439"/>
            <a:ext cx="3960000" cy="2772000"/>
          </a:xfrm>
          <a:prstGeom prst="rect">
            <a:avLst/>
          </a:prstGeom>
        </p:spPr>
        <p:txBody>
          <a:bodyPr lIns="0" tIns="0" rIns="0" bIns="0"/>
          <a:lstStyle>
            <a:lvl1pPr marL="0" indent="0">
              <a:lnSpc>
                <a:spcPct val="120000"/>
              </a:lnSpc>
              <a:buFontTx/>
              <a:buNone/>
              <a:defRPr sz="1600" b="0" baseline="0"/>
            </a:lvl1pPr>
            <a:lvl2pPr marL="288000" indent="0">
              <a:lnSpc>
                <a:spcPct val="120000"/>
              </a:lnSpc>
              <a:buClr>
                <a:srgbClr val="E75420"/>
              </a:buClr>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10" name="TextplatzhalterKernaussage"/>
          <p:cNvSpPr>
            <a:spLocks noGrp="1"/>
          </p:cNvSpPr>
          <p:nvPr>
            <p:ph type="body" sz="quarter" idx="13" hasCustomPrompt="1"/>
          </p:nvPr>
        </p:nvSpPr>
        <p:spPr>
          <a:xfrm>
            <a:off x="4752000" y="4555200"/>
            <a:ext cx="3960000" cy="1540800"/>
          </a:xfrm>
          <a:prstGeom prst="rect">
            <a:avLst/>
          </a:prstGeom>
          <a:solidFill>
            <a:schemeClr val="tx2"/>
          </a:solidFill>
        </p:spPr>
        <p:txBody>
          <a:bodyPr vert="horz" lIns="180000" tIns="144000" rIns="180000" bIns="180000" anchor="ctr"/>
          <a:lstStyle>
            <a:lvl1pPr marL="0" indent="0">
              <a:lnSpc>
                <a:spcPct val="120000"/>
              </a:lnSpc>
              <a:buFontTx/>
              <a:buNone/>
              <a:defRPr sz="2000" baseline="0">
                <a:solidFill>
                  <a:schemeClr val="bg1"/>
                </a:solidFill>
              </a:defRPr>
            </a:lvl1pPr>
            <a:lvl2pPr marL="0" indent="0">
              <a:buFontTx/>
              <a:buNone/>
              <a:defRPr sz="2000">
                <a:solidFill>
                  <a:schemeClr val="bg1"/>
                </a:solidFill>
              </a:defRPr>
            </a:lvl2pPr>
            <a:lvl3pPr marL="0" indent="0">
              <a:buFontTx/>
              <a:buNone/>
              <a:defRPr sz="2000">
                <a:solidFill>
                  <a:schemeClr val="bg1"/>
                </a:solidFill>
              </a:defRPr>
            </a:lvl3pPr>
            <a:lvl4pPr marL="0" indent="0">
              <a:buFontTx/>
              <a:buNone/>
              <a:defRPr sz="2000">
                <a:solidFill>
                  <a:schemeClr val="bg1"/>
                </a:solidFill>
              </a:defRPr>
            </a:lvl4pPr>
            <a:lvl5pPr marL="0" indent="0">
              <a:buFontTx/>
              <a:buNone/>
              <a:defRPr sz="2000">
                <a:solidFill>
                  <a:schemeClr val="bg1"/>
                </a:solidFill>
              </a:defRPr>
            </a:lvl5pPr>
          </a:lstStyle>
          <a:p>
            <a:pPr lvl="0"/>
            <a:r>
              <a:rPr lang="de-DE" dirty="0" smtClean="0"/>
              <a:t>Central </a:t>
            </a:r>
            <a:r>
              <a:rPr lang="de-DE" dirty="0" err="1" smtClean="0"/>
              <a:t>message</a:t>
            </a:r>
            <a:r>
              <a:rPr lang="de-DE" dirty="0" smtClean="0"/>
              <a:t> </a:t>
            </a:r>
            <a:r>
              <a:rPr lang="de-DE" dirty="0" err="1" smtClean="0"/>
              <a:t>that</a:t>
            </a:r>
            <a:r>
              <a:rPr lang="de-DE" dirty="0" smtClean="0"/>
              <a:t> sums </a:t>
            </a:r>
            <a:r>
              <a:rPr lang="de-DE" dirty="0" err="1" smtClean="0"/>
              <a:t>up</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should</a:t>
            </a:r>
            <a:r>
              <a:rPr lang="de-DE" dirty="0" smtClean="0"/>
              <a:t> not </a:t>
            </a:r>
            <a:r>
              <a:rPr lang="de-DE" dirty="0" err="1" smtClean="0"/>
              <a:t>be</a:t>
            </a:r>
            <a:r>
              <a:rPr lang="de-DE" dirty="0" smtClean="0"/>
              <a:t> </a:t>
            </a:r>
            <a:r>
              <a:rPr lang="de-DE" dirty="0" err="1" smtClean="0"/>
              <a:t>longer</a:t>
            </a:r>
            <a:r>
              <a:rPr lang="de-DE" dirty="0" smtClean="0"/>
              <a:t> </a:t>
            </a:r>
            <a:r>
              <a:rPr lang="de-DE" dirty="0" err="1" smtClean="0"/>
              <a:t>than</a:t>
            </a:r>
            <a:r>
              <a:rPr lang="de-DE" dirty="0" smtClean="0"/>
              <a:t> 3 </a:t>
            </a:r>
            <a:r>
              <a:rPr lang="de-DE" dirty="0" err="1" smtClean="0"/>
              <a:t>lines</a:t>
            </a:r>
            <a:r>
              <a:rPr lang="de-DE" dirty="0" smtClean="0"/>
              <a:t>.</a:t>
            </a:r>
            <a:endParaRPr lang="de-DE" dirty="0"/>
          </a:p>
        </p:txBody>
      </p:sp>
    </p:spTree>
    <p:extLst>
      <p:ext uri="{BB962C8B-B14F-4D97-AF65-F5344CB8AC3E}">
        <p14:creationId xmlns:p14="http://schemas.microsoft.com/office/powerpoint/2010/main" val="916598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Bild + Text (3:2)">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6012000" y="1709788"/>
            <a:ext cx="2700000" cy="446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7" name="Bildplatzhalter"/>
          <p:cNvSpPr>
            <a:spLocks noGrp="1"/>
          </p:cNvSpPr>
          <p:nvPr>
            <p:ph type="pic" sz="quarter" idx="11" hasCustomPrompt="1"/>
          </p:nvPr>
        </p:nvSpPr>
        <p:spPr>
          <a:xfrm>
            <a:off x="432000" y="1714500"/>
            <a:ext cx="5220775" cy="4459288"/>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5"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73052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ext + Bild (3:2)">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432000" y="1709788"/>
            <a:ext cx="2700000" cy="4464000"/>
          </a:xfrm>
          <a:prstGeom prst="rect">
            <a:avLst/>
          </a:prstGeom>
        </p:spPr>
        <p:txBody>
          <a:bodyPr lIns="0" tIns="0" rIns="0" bIns="0"/>
          <a:lstStyle>
            <a:lvl1pPr marL="0" indent="0" algn="r">
              <a:lnSpc>
                <a:spcPct val="100000"/>
              </a:lnSpc>
              <a:buFontTx/>
              <a:buNone/>
              <a:defRPr sz="1600" b="0"/>
            </a:lvl1pPr>
            <a:lvl2pPr marL="0" indent="0" algn="r">
              <a:lnSpc>
                <a:spcPts val="2400"/>
              </a:lnSpc>
              <a:buFontTx/>
              <a:buNone/>
              <a:defRPr sz="1600" b="0"/>
            </a:lvl2pPr>
            <a:lvl3pPr marL="0" indent="0" algn="r">
              <a:lnSpc>
                <a:spcPts val="2000"/>
              </a:lnSpc>
              <a:buFontTx/>
              <a:buNone/>
              <a:defRPr sz="1600" b="0"/>
            </a:lvl3pPr>
          </a:lstStyle>
          <a:p>
            <a:pPr lvl="0"/>
            <a:r>
              <a:rPr lang="de-DE" dirty="0" err="1" smtClean="0"/>
              <a:t>Running</a:t>
            </a:r>
            <a:r>
              <a:rPr lang="de-DE" dirty="0" smtClean="0"/>
              <a:t> </a:t>
            </a:r>
            <a:r>
              <a:rPr lang="de-DE" dirty="0" err="1" smtClean="0"/>
              <a:t>text</a:t>
            </a:r>
            <a:endParaRPr lang="de-DE" dirty="0" smtClean="0"/>
          </a:p>
        </p:txBody>
      </p:sp>
      <p:sp>
        <p:nvSpPr>
          <p:cNvPr id="7" name="Bildplatzhalter"/>
          <p:cNvSpPr>
            <a:spLocks noGrp="1"/>
          </p:cNvSpPr>
          <p:nvPr>
            <p:ph type="pic" sz="quarter" idx="11" hasCustomPrompt="1"/>
          </p:nvPr>
        </p:nvSpPr>
        <p:spPr>
          <a:xfrm>
            <a:off x="3492000" y="1714500"/>
            <a:ext cx="5220000" cy="4459288"/>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56419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 Bilder nebeneinander">
    <p:spTree>
      <p:nvGrpSpPr>
        <p:cNvPr id="1" name=""/>
        <p:cNvGrpSpPr/>
        <p:nvPr/>
      </p:nvGrpSpPr>
      <p:grpSpPr>
        <a:xfrm>
          <a:off x="0" y="0"/>
          <a:ext cx="0" cy="0"/>
          <a:chOff x="0" y="0"/>
          <a:chExt cx="0" cy="0"/>
        </a:xfrm>
      </p:grpSpPr>
      <p:sp>
        <p:nvSpPr>
          <p:cNvPr id="7" name="BildplatzhalterLinks"/>
          <p:cNvSpPr>
            <a:spLocks noGrp="1"/>
          </p:cNvSpPr>
          <p:nvPr>
            <p:ph type="pic" sz="quarter" idx="11" hasCustomPrompt="1"/>
          </p:nvPr>
        </p:nvSpPr>
        <p:spPr>
          <a:xfrm>
            <a:off x="432000" y="1714500"/>
            <a:ext cx="3960775" cy="3960000"/>
          </a:xfrm>
          <a:prstGeom prst="rect">
            <a:avLst/>
          </a:prstGeom>
        </p:spPr>
        <p:txBody>
          <a:bodyPr/>
          <a:lstStyle>
            <a:lvl1pPr marL="0" indent="0">
              <a:buFontTx/>
              <a:buNone/>
              <a:defRPr sz="1200">
                <a:solidFill>
                  <a:srgbClr val="818A8F"/>
                </a:solidFill>
              </a:defRPr>
            </a:lvl1pPr>
          </a:lstStyle>
          <a:p>
            <a:r>
              <a:rPr lang="de-DE" sz="1200" dirty="0" smtClean="0"/>
              <a:t>Image 1</a:t>
            </a:r>
            <a:endParaRPr lang="de-DE" dirty="0"/>
          </a:p>
        </p:txBody>
      </p:sp>
      <p:sp>
        <p:nvSpPr>
          <p:cNvPr id="6" name="BildplatzhalterRechts"/>
          <p:cNvSpPr>
            <a:spLocks noGrp="1"/>
          </p:cNvSpPr>
          <p:nvPr>
            <p:ph type="pic" sz="quarter" idx="12" hasCustomPrompt="1"/>
          </p:nvPr>
        </p:nvSpPr>
        <p:spPr>
          <a:xfrm>
            <a:off x="4752000" y="1714500"/>
            <a:ext cx="3960000" cy="3960000"/>
          </a:xfrm>
          <a:prstGeom prst="rect">
            <a:avLst/>
          </a:prstGeom>
        </p:spPr>
        <p:txBody>
          <a:bodyPr/>
          <a:lstStyle>
            <a:lvl1pPr marL="0" indent="0">
              <a:buFontTx/>
              <a:buNone/>
              <a:defRPr sz="1200" baseline="0">
                <a:solidFill>
                  <a:srgbClr val="818A8F"/>
                </a:solidFill>
              </a:defRPr>
            </a:lvl1pPr>
          </a:lstStyle>
          <a:p>
            <a:r>
              <a:rPr lang="de-DE" sz="1200" dirty="0" smtClean="0"/>
              <a:t>Image 2</a:t>
            </a:r>
            <a:endParaRPr lang="de-DE" dirty="0"/>
          </a:p>
        </p:txBody>
      </p:sp>
      <p:sp>
        <p:nvSpPr>
          <p:cNvPr id="12" name="Textplatzhalter"/>
          <p:cNvSpPr>
            <a:spLocks noGrp="1"/>
          </p:cNvSpPr>
          <p:nvPr>
            <p:ph type="body" sz="quarter" idx="13" hasCustomPrompt="1"/>
          </p:nvPr>
        </p:nvSpPr>
        <p:spPr>
          <a:xfrm>
            <a:off x="432000" y="5835650"/>
            <a:ext cx="828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a:t>
            </a:r>
            <a:r>
              <a:rPr lang="de-DE" dirty="0" err="1" smtClean="0"/>
              <a:t>filling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width</a:t>
            </a:r>
            <a:endParaRPr lang="de-DE" dirty="0" smtClean="0"/>
          </a:p>
          <a:p>
            <a:pPr lvl="1"/>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84322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 Bilder, 2 Bildunterschriften">
    <p:spTree>
      <p:nvGrpSpPr>
        <p:cNvPr id="1" name=""/>
        <p:cNvGrpSpPr/>
        <p:nvPr/>
      </p:nvGrpSpPr>
      <p:grpSpPr>
        <a:xfrm>
          <a:off x="0" y="0"/>
          <a:ext cx="0" cy="0"/>
          <a:chOff x="0" y="0"/>
          <a:chExt cx="0" cy="0"/>
        </a:xfrm>
      </p:grpSpPr>
      <p:sp>
        <p:nvSpPr>
          <p:cNvPr id="7" name="BildplatzhalterLinks"/>
          <p:cNvSpPr>
            <a:spLocks noGrp="1"/>
          </p:cNvSpPr>
          <p:nvPr>
            <p:ph type="pic" sz="quarter" idx="11" hasCustomPrompt="1"/>
          </p:nvPr>
        </p:nvSpPr>
        <p:spPr>
          <a:xfrm>
            <a:off x="432000" y="1714500"/>
            <a:ext cx="3960775" cy="3960000"/>
          </a:xfrm>
          <a:prstGeom prst="rect">
            <a:avLst/>
          </a:prstGeom>
        </p:spPr>
        <p:txBody>
          <a:bodyPr/>
          <a:lstStyle>
            <a:lvl1pPr marL="0" indent="0">
              <a:buFontTx/>
              <a:buNone/>
              <a:defRPr sz="1200">
                <a:solidFill>
                  <a:srgbClr val="818A8F"/>
                </a:solidFill>
              </a:defRPr>
            </a:lvl1pPr>
          </a:lstStyle>
          <a:p>
            <a:r>
              <a:rPr lang="de-DE" sz="1200" dirty="0" smtClean="0"/>
              <a:t>Image 1</a:t>
            </a:r>
            <a:endParaRPr lang="de-DE" dirty="0"/>
          </a:p>
        </p:txBody>
      </p:sp>
      <p:sp>
        <p:nvSpPr>
          <p:cNvPr id="6" name="BildplatzhalterRechts"/>
          <p:cNvSpPr>
            <a:spLocks noGrp="1"/>
          </p:cNvSpPr>
          <p:nvPr>
            <p:ph type="pic" sz="quarter" idx="12" hasCustomPrompt="1"/>
          </p:nvPr>
        </p:nvSpPr>
        <p:spPr>
          <a:xfrm>
            <a:off x="4752000" y="1714500"/>
            <a:ext cx="3960000" cy="3960000"/>
          </a:xfrm>
          <a:prstGeom prst="rect">
            <a:avLst/>
          </a:prstGeom>
        </p:spPr>
        <p:txBody>
          <a:bodyPr/>
          <a:lstStyle>
            <a:lvl1pPr marL="0" indent="0">
              <a:buFontTx/>
              <a:buNone/>
              <a:defRPr sz="1200">
                <a:solidFill>
                  <a:srgbClr val="818A8F"/>
                </a:solidFill>
              </a:defRPr>
            </a:lvl1pPr>
          </a:lstStyle>
          <a:p>
            <a:r>
              <a:rPr lang="de-DE" sz="1200" dirty="0" smtClean="0"/>
              <a:t>Image 2</a:t>
            </a:r>
            <a:endParaRPr lang="de-DE" dirty="0"/>
          </a:p>
        </p:txBody>
      </p:sp>
      <p:sp>
        <p:nvSpPr>
          <p:cNvPr id="12" name="Textplatzhalter"/>
          <p:cNvSpPr>
            <a:spLocks noGrp="1"/>
          </p:cNvSpPr>
          <p:nvPr>
            <p:ph type="body" sz="quarter" idx="13" hasCustomPrompt="1"/>
          </p:nvPr>
        </p:nvSpPr>
        <p:spPr>
          <a:xfrm>
            <a:off x="432000" y="5835650"/>
            <a:ext cx="396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1</a:t>
            </a:r>
          </a:p>
          <a:p>
            <a:pPr lvl="1"/>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4" hasCustomPrompt="1"/>
          </p:nvPr>
        </p:nvSpPr>
        <p:spPr>
          <a:xfrm>
            <a:off x="4752000" y="5835650"/>
            <a:ext cx="396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1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2</a:t>
            </a:r>
          </a:p>
          <a:p>
            <a:pPr lvl="1"/>
            <a:endParaRPr lang="de-DE" dirty="0"/>
          </a:p>
        </p:txBody>
      </p:sp>
    </p:spTree>
    <p:extLst>
      <p:ext uri="{BB962C8B-B14F-4D97-AF65-F5344CB8AC3E}">
        <p14:creationId xmlns:p14="http://schemas.microsoft.com/office/powerpoint/2010/main" val="140060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 großes Bild">
    <p:spTree>
      <p:nvGrpSpPr>
        <p:cNvPr id="1" name=""/>
        <p:cNvGrpSpPr/>
        <p:nvPr/>
      </p:nvGrpSpPr>
      <p:grpSpPr>
        <a:xfrm>
          <a:off x="0" y="0"/>
          <a:ext cx="0" cy="0"/>
          <a:chOff x="0" y="0"/>
          <a:chExt cx="0" cy="0"/>
        </a:xfrm>
      </p:grpSpPr>
      <p:sp>
        <p:nvSpPr>
          <p:cNvPr id="7" name="Bildplatzhalter"/>
          <p:cNvSpPr>
            <a:spLocks noGrp="1"/>
          </p:cNvSpPr>
          <p:nvPr>
            <p:ph type="pic" sz="quarter" idx="11" hasCustomPrompt="1"/>
          </p:nvPr>
        </p:nvSpPr>
        <p:spPr>
          <a:xfrm>
            <a:off x="432000" y="1714500"/>
            <a:ext cx="8280000" cy="39600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12" name="Textplatzhalter"/>
          <p:cNvSpPr>
            <a:spLocks noGrp="1"/>
          </p:cNvSpPr>
          <p:nvPr>
            <p:ph type="body" sz="quarter" idx="13" hasCustomPrompt="1"/>
          </p:nvPr>
        </p:nvSpPr>
        <p:spPr>
          <a:xfrm>
            <a:off x="432000" y="5835650"/>
            <a:ext cx="828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2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a:t>
            </a:r>
            <a:r>
              <a:rPr lang="de-DE" dirty="0" err="1" smtClean="0"/>
              <a:t>filling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width</a:t>
            </a:r>
            <a:endParaRPr lang="de-DE" dirty="0" smtClean="0"/>
          </a:p>
          <a:p>
            <a:pPr lvl="1"/>
            <a:endParaRPr lang="de-DE" dirty="0"/>
          </a:p>
        </p:txBody>
      </p:sp>
      <p:sp>
        <p:nvSpPr>
          <p:cNvPr id="5"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79697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6" name="Tabellenplatzhalter"/>
          <p:cNvSpPr>
            <a:spLocks noGrp="1"/>
          </p:cNvSpPr>
          <p:nvPr>
            <p:ph type="tbl" sz="quarter" idx="10" hasCustomPrompt="1"/>
          </p:nvPr>
        </p:nvSpPr>
        <p:spPr>
          <a:xfrm>
            <a:off x="432000" y="1716678"/>
            <a:ext cx="8280000" cy="4464000"/>
          </a:xfrm>
          <a:prstGeom prst="rect">
            <a:avLst/>
          </a:prstGeom>
        </p:spPr>
        <p:txBody>
          <a:bodyPr vert="horz"/>
          <a:lstStyle>
            <a:lvl1pPr marL="0" indent="0">
              <a:buFontTx/>
              <a:buNone/>
              <a:defRPr sz="1200" baseline="0">
                <a:solidFill>
                  <a:srgbClr val="818A8F"/>
                </a:solidFill>
              </a:defRPr>
            </a:lvl1pPr>
          </a:lstStyle>
          <a:p>
            <a:r>
              <a:rPr lang="de-DE" sz="1200" dirty="0" smtClean="0"/>
              <a:t>Insert </a:t>
            </a:r>
            <a:r>
              <a:rPr lang="de-DE" sz="1200" dirty="0" err="1" smtClean="0"/>
              <a:t>table</a:t>
            </a:r>
            <a:r>
              <a:rPr lang="de-DE" sz="1200" dirty="0" smtClean="0"/>
              <a:t> via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„Tabelle einfügen“: </a:t>
            </a:r>
            <a:r>
              <a:rPr lang="de-DE" sz="1200" dirty="0" err="1" smtClean="0"/>
              <a:t>Choose</a:t>
            </a:r>
            <a:r>
              <a:rPr lang="de-DE" sz="1200" dirty="0" smtClean="0"/>
              <a:t> </a:t>
            </a:r>
            <a:r>
              <a:rPr lang="de-DE" sz="1200" dirty="0" err="1" smtClean="0"/>
              <a:t>number</a:t>
            </a:r>
            <a:r>
              <a:rPr lang="de-DE" sz="1200" dirty="0" smtClean="0"/>
              <a:t> </a:t>
            </a:r>
            <a:r>
              <a:rPr lang="de-DE" sz="1200" dirty="0" err="1" smtClean="0"/>
              <a:t>of</a:t>
            </a:r>
            <a:r>
              <a:rPr lang="de-DE" sz="1200" dirty="0" smtClean="0"/>
              <a:t> </a:t>
            </a:r>
            <a:r>
              <a:rPr lang="de-DE" sz="1200" dirty="0" err="1" smtClean="0"/>
              <a:t>rows</a:t>
            </a:r>
            <a:r>
              <a:rPr lang="de-DE" sz="1200" dirty="0" smtClean="0"/>
              <a:t> </a:t>
            </a:r>
            <a:r>
              <a:rPr lang="de-DE" sz="1200" dirty="0" err="1" smtClean="0"/>
              <a:t>and</a:t>
            </a:r>
            <a:r>
              <a:rPr lang="de-DE" sz="1200" dirty="0" smtClean="0"/>
              <a:t> </a:t>
            </a:r>
            <a:r>
              <a:rPr lang="de-DE" sz="1200" dirty="0" err="1" smtClean="0"/>
              <a:t>columns</a:t>
            </a:r>
            <a:r>
              <a:rPr lang="de-DE" sz="1200" dirty="0" smtClean="0"/>
              <a:t> </a:t>
            </a:r>
            <a:r>
              <a:rPr lang="de-DE" sz="1200" dirty="0" err="1" smtClean="0"/>
              <a:t>and</a:t>
            </a:r>
            <a:r>
              <a:rPr lang="de-DE" sz="1200" dirty="0" smtClean="0"/>
              <a:t> </a:t>
            </a:r>
            <a:r>
              <a:rPr lang="de-DE" sz="1200" dirty="0" err="1" smtClean="0"/>
              <a:t>subsequently</a:t>
            </a:r>
            <a:r>
              <a:rPr lang="de-DE" sz="1200" dirty="0" smtClean="0"/>
              <a:t> </a:t>
            </a:r>
            <a:r>
              <a:rPr lang="de-DE" sz="1200" dirty="0" err="1" smtClean="0"/>
              <a:t>click</a:t>
            </a:r>
            <a:r>
              <a:rPr lang="de-DE" sz="1200" dirty="0" smtClean="0"/>
              <a:t> on „Neue Tabelle“</a:t>
            </a:r>
            <a:endParaRPr lang="de-DE" dirty="0"/>
          </a:p>
        </p:txBody>
      </p:sp>
      <p:sp>
        <p:nvSpPr>
          <p:cNvPr id="4"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594856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8667"/>
            <a:ext cx="8132762" cy="7127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701800"/>
            <a:ext cx="3989387"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7075" y="1701800"/>
            <a:ext cx="3990975"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4948EF52-651F-4AEE-A7C2-943010720CD5}" type="slidenum">
              <a:rPr lang="de-DE">
                <a:solidFill>
                  <a:srgbClr val="FFFFFF"/>
                </a:solidFill>
              </a:rPr>
              <a:pPr>
                <a:defRPr/>
              </a:pPr>
              <a:t>‹#›</a:t>
            </a:fld>
            <a:endParaRPr lang="de-DE" dirty="0">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3545493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5" name="Diagrammplatzhalter"/>
          <p:cNvSpPr>
            <a:spLocks noGrp="1"/>
          </p:cNvSpPr>
          <p:nvPr>
            <p:ph type="chart" sz="quarter" idx="10" hasCustomPrompt="1"/>
          </p:nvPr>
        </p:nvSpPr>
        <p:spPr>
          <a:xfrm>
            <a:off x="432000" y="1709788"/>
            <a:ext cx="8280000" cy="4464000"/>
          </a:xfrm>
          <a:prstGeom prst="rect">
            <a:avLst/>
          </a:prstGeom>
        </p:spPr>
        <p:txBody>
          <a:bodyPr vert="horz"/>
          <a:lstStyle>
            <a:lvl1pPr marL="0" indent="0">
              <a:buFontTx/>
              <a:buNone/>
              <a:defRPr sz="1200">
                <a:solidFill>
                  <a:schemeClr val="lt2"/>
                </a:solidFill>
              </a:defRPr>
            </a:lvl1pPr>
          </a:lstStyle>
          <a:p>
            <a:r>
              <a:rPr lang="de-DE" sz="1200" dirty="0" smtClean="0"/>
              <a:t>Insert </a:t>
            </a:r>
            <a:r>
              <a:rPr lang="de-DE" sz="1200" dirty="0" err="1" smtClean="0"/>
              <a:t>chart</a:t>
            </a:r>
            <a:r>
              <a:rPr lang="de-DE" sz="1200" dirty="0" smtClean="0"/>
              <a:t> </a:t>
            </a:r>
            <a:r>
              <a:rPr lang="de-DE" sz="1200" dirty="0" err="1" smtClean="0"/>
              <a:t>by</a:t>
            </a:r>
            <a:r>
              <a:rPr lang="de-DE" sz="1200" dirty="0" smtClean="0"/>
              <a:t> </a:t>
            </a:r>
            <a:r>
              <a:rPr lang="de-DE" sz="1200" dirty="0" err="1" smtClean="0"/>
              <a:t>choosing</a:t>
            </a:r>
            <a:r>
              <a:rPr lang="de-DE" sz="1200" dirty="0" smtClean="0"/>
              <a:t> a </a:t>
            </a:r>
            <a:r>
              <a:rPr lang="de-DE" sz="1200" dirty="0" err="1" smtClean="0"/>
              <a:t>chart</a:t>
            </a:r>
            <a:r>
              <a:rPr lang="de-DE" sz="1200" dirty="0" smtClean="0"/>
              <a:t> </a:t>
            </a:r>
            <a:r>
              <a:rPr lang="de-DE" sz="1200" dirty="0" err="1" smtClean="0"/>
              <a:t>layout</a:t>
            </a:r>
            <a:r>
              <a:rPr lang="de-DE" sz="1200" dirty="0" smtClean="0"/>
              <a:t> in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„Diagramm einfügen“</a:t>
            </a:r>
            <a:endParaRPr lang="de-DE" dirty="0"/>
          </a:p>
        </p:txBody>
      </p:sp>
      <p:sp>
        <p:nvSpPr>
          <p:cNvPr id="4"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364384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iagramm + Text">
    <p:spTree>
      <p:nvGrpSpPr>
        <p:cNvPr id="1" name=""/>
        <p:cNvGrpSpPr/>
        <p:nvPr/>
      </p:nvGrpSpPr>
      <p:grpSpPr>
        <a:xfrm>
          <a:off x="0" y="0"/>
          <a:ext cx="0" cy="0"/>
          <a:chOff x="0" y="0"/>
          <a:chExt cx="0" cy="0"/>
        </a:xfrm>
      </p:grpSpPr>
      <p:sp>
        <p:nvSpPr>
          <p:cNvPr id="3" name="Diagrammplatzhalter"/>
          <p:cNvSpPr>
            <a:spLocks noGrp="1"/>
          </p:cNvSpPr>
          <p:nvPr>
            <p:ph type="chart" sz="quarter" idx="11" hasCustomPrompt="1"/>
          </p:nvPr>
        </p:nvSpPr>
        <p:spPr>
          <a:xfrm>
            <a:off x="432000" y="1709788"/>
            <a:ext cx="5215550" cy="4464000"/>
          </a:xfrm>
          <a:prstGeom prst="rect">
            <a:avLst/>
          </a:prstGeom>
        </p:spPr>
        <p:txBody>
          <a:bodyPr vert="horz"/>
          <a:lstStyle>
            <a:lvl1pPr marL="0" indent="0">
              <a:buFontTx/>
              <a:buNone/>
              <a:defRPr sz="1200" baseline="0">
                <a:solidFill>
                  <a:schemeClr val="lt2"/>
                </a:solidFill>
              </a:defRPr>
            </a:lvl1pPr>
          </a:lstStyle>
          <a:p>
            <a:r>
              <a:rPr lang="de-DE" sz="1200" dirty="0" smtClean="0"/>
              <a:t>Insert </a:t>
            </a:r>
            <a:r>
              <a:rPr lang="de-DE" sz="1200" dirty="0" err="1" smtClean="0"/>
              <a:t>chart</a:t>
            </a:r>
            <a:r>
              <a:rPr lang="de-DE" sz="1200" dirty="0" smtClean="0"/>
              <a:t> </a:t>
            </a:r>
            <a:r>
              <a:rPr lang="de-DE" sz="1200" dirty="0" err="1" smtClean="0"/>
              <a:t>by</a:t>
            </a:r>
            <a:r>
              <a:rPr lang="de-DE" sz="1200" dirty="0" smtClean="0"/>
              <a:t> </a:t>
            </a:r>
            <a:r>
              <a:rPr lang="de-DE" sz="1200" dirty="0" err="1" smtClean="0"/>
              <a:t>choosing</a:t>
            </a:r>
            <a:r>
              <a:rPr lang="de-DE" sz="1200" dirty="0" smtClean="0"/>
              <a:t> a </a:t>
            </a:r>
            <a:r>
              <a:rPr lang="de-DE" sz="1200" dirty="0" err="1" smtClean="0"/>
              <a:t>chart</a:t>
            </a:r>
            <a:r>
              <a:rPr lang="de-DE" sz="1200" dirty="0" smtClean="0"/>
              <a:t> </a:t>
            </a:r>
            <a:r>
              <a:rPr lang="de-DE" sz="1200" dirty="0" err="1" smtClean="0"/>
              <a:t>layout</a:t>
            </a:r>
            <a:r>
              <a:rPr lang="de-DE" sz="1200" dirty="0" smtClean="0"/>
              <a:t> in </a:t>
            </a:r>
            <a:r>
              <a:rPr lang="de-DE" sz="1200" dirty="0" err="1" smtClean="0"/>
              <a:t>the</a:t>
            </a:r>
            <a:r>
              <a:rPr lang="de-DE" sz="1200" dirty="0" smtClean="0"/>
              <a:t> „50Hertz“ </a:t>
            </a:r>
            <a:r>
              <a:rPr lang="de-DE" sz="1200" dirty="0" err="1" smtClean="0"/>
              <a:t>menu</a:t>
            </a:r>
            <a:r>
              <a:rPr lang="de-DE" sz="1200" dirty="0" smtClean="0"/>
              <a:t>, </a:t>
            </a:r>
            <a:r>
              <a:rPr lang="de-DE" sz="1200" dirty="0" err="1" smtClean="0"/>
              <a:t>point</a:t>
            </a:r>
            <a:r>
              <a:rPr lang="de-DE" sz="1200" dirty="0" smtClean="0"/>
              <a:t> „Diagramm einfügen“</a:t>
            </a:r>
            <a:endParaRPr lang="de-DE" dirty="0"/>
          </a:p>
        </p:txBody>
      </p:sp>
      <p:sp>
        <p:nvSpPr>
          <p:cNvPr id="7" name="Textplatzhalter"/>
          <p:cNvSpPr>
            <a:spLocks noGrp="1"/>
          </p:cNvSpPr>
          <p:nvPr>
            <p:ph type="body" sz="quarter" idx="10" hasCustomPrompt="1"/>
          </p:nvPr>
        </p:nvSpPr>
        <p:spPr>
          <a:xfrm>
            <a:off x="6012000" y="1709788"/>
            <a:ext cx="2700000" cy="4464000"/>
          </a:xfrm>
          <a:prstGeom prst="rect">
            <a:avLst/>
          </a:prstGeom>
        </p:spPr>
        <p:txBody>
          <a:bodyPr lIns="0" tIns="0" rIns="0" bIns="0"/>
          <a:lstStyle>
            <a:lvl1pPr marL="0" indent="0">
              <a:lnSpc>
                <a:spcPct val="120000"/>
              </a:lnSpc>
              <a:buFontTx/>
              <a:buNone/>
              <a:defRPr sz="1600" b="0"/>
            </a:lvl1pPr>
            <a:lvl2pPr marL="288000" indent="0">
              <a:lnSpc>
                <a:spcPct val="120000"/>
              </a:lnSpc>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6"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347492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Prozessgrafik">
    <p:spTree>
      <p:nvGrpSpPr>
        <p:cNvPr id="1" name=""/>
        <p:cNvGrpSpPr/>
        <p:nvPr/>
      </p:nvGrpSpPr>
      <p:grpSpPr>
        <a:xfrm>
          <a:off x="0" y="0"/>
          <a:ext cx="0" cy="0"/>
          <a:chOff x="0" y="0"/>
          <a:chExt cx="0" cy="0"/>
        </a:xfrm>
      </p:grpSpPr>
      <p:sp>
        <p:nvSpPr>
          <p:cNvPr id="17" name="Textplatzhalter3"/>
          <p:cNvSpPr>
            <a:spLocks noGrp="1"/>
          </p:cNvSpPr>
          <p:nvPr>
            <p:ph type="body" sz="quarter" idx="14" hasCustomPrompt="1"/>
          </p:nvPr>
        </p:nvSpPr>
        <p:spPr>
          <a:xfrm>
            <a:off x="5992575" y="2512111"/>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0" name="HintergrundProzesspunkt3"/>
          <p:cNvSpPr/>
          <p:nvPr userDrawn="1"/>
        </p:nvSpPr>
        <p:spPr>
          <a:xfrm rot="16200000">
            <a:off x="6728276" y="669271"/>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endParaRPr>
          </a:p>
        </p:txBody>
      </p:sp>
      <p:sp>
        <p:nvSpPr>
          <p:cNvPr id="18" name="TextplatzhalterProzesspunkt3"/>
          <p:cNvSpPr>
            <a:spLocks noGrp="1"/>
          </p:cNvSpPr>
          <p:nvPr>
            <p:ph type="body" sz="quarter" idx="15" hasCustomPrompt="1"/>
          </p:nvPr>
        </p:nvSpPr>
        <p:spPr>
          <a:xfrm>
            <a:off x="5708581" y="1709788"/>
            <a:ext cx="2546758"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3</a:t>
            </a:r>
          </a:p>
        </p:txBody>
      </p:sp>
      <p:cxnSp>
        <p:nvCxnSpPr>
          <p:cNvPr id="23" name="Trennlinie2"/>
          <p:cNvCxnSpPr/>
          <p:nvPr userDrawn="1"/>
        </p:nvCxnSpPr>
        <p:spPr>
          <a:xfrm flipV="1">
            <a:off x="5708581" y="2248411"/>
            <a:ext cx="0" cy="3930088"/>
          </a:xfrm>
          <a:prstGeom prst="line">
            <a:avLst/>
          </a:prstGeom>
          <a:ln w="12700" cmpd="sng">
            <a:solidFill>
              <a:schemeClr val="bg2"/>
            </a:solidFill>
          </a:ln>
        </p:spPr>
        <p:style>
          <a:lnRef idx="1">
            <a:schemeClr val="dk1"/>
          </a:lnRef>
          <a:fillRef idx="0">
            <a:schemeClr val="dk1"/>
          </a:fillRef>
          <a:effectRef idx="0">
            <a:schemeClr val="dk1"/>
          </a:effectRef>
          <a:fontRef idx="minor">
            <a:schemeClr val="tx1"/>
          </a:fontRef>
        </p:style>
      </p:cxnSp>
      <p:sp>
        <p:nvSpPr>
          <p:cNvPr id="14" name="Textplatzhalter2"/>
          <p:cNvSpPr>
            <a:spLocks noGrp="1"/>
          </p:cNvSpPr>
          <p:nvPr>
            <p:ph type="body" sz="quarter" idx="12" hasCustomPrompt="1"/>
          </p:nvPr>
        </p:nvSpPr>
        <p:spPr>
          <a:xfrm>
            <a:off x="3438209" y="2512112"/>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6" name="HintergrundProzesspunkt2"/>
          <p:cNvSpPr/>
          <p:nvPr userDrawn="1"/>
        </p:nvSpPr>
        <p:spPr>
          <a:xfrm rot="16200000">
            <a:off x="4160290" y="669271"/>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endParaRPr>
          </a:p>
        </p:txBody>
      </p:sp>
      <p:sp>
        <p:nvSpPr>
          <p:cNvPr id="15" name="TextplatzhalterProzesspunkt2"/>
          <p:cNvSpPr>
            <a:spLocks noGrp="1"/>
          </p:cNvSpPr>
          <p:nvPr>
            <p:ph type="body" sz="quarter" idx="13" hasCustomPrompt="1"/>
          </p:nvPr>
        </p:nvSpPr>
        <p:spPr>
          <a:xfrm>
            <a:off x="3175703" y="1709789"/>
            <a:ext cx="2532878"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2</a:t>
            </a:r>
          </a:p>
        </p:txBody>
      </p:sp>
      <p:cxnSp>
        <p:nvCxnSpPr>
          <p:cNvPr id="22" name="Trennlinie1"/>
          <p:cNvCxnSpPr/>
          <p:nvPr userDrawn="1"/>
        </p:nvCxnSpPr>
        <p:spPr>
          <a:xfrm flipV="1">
            <a:off x="3154883" y="2248411"/>
            <a:ext cx="0" cy="3930088"/>
          </a:xfrm>
          <a:prstGeom prst="line">
            <a:avLst/>
          </a:prstGeom>
          <a:ln w="12700" cmpd="sng">
            <a:solidFill>
              <a:schemeClr val="bg2"/>
            </a:solidFill>
          </a:ln>
        </p:spPr>
        <p:style>
          <a:lnRef idx="1">
            <a:schemeClr val="dk1"/>
          </a:lnRef>
          <a:fillRef idx="0">
            <a:schemeClr val="dk1"/>
          </a:fillRef>
          <a:effectRef idx="0">
            <a:schemeClr val="dk1"/>
          </a:effectRef>
          <a:fontRef idx="minor">
            <a:schemeClr val="tx1"/>
          </a:fontRef>
        </p:style>
      </p:cxnSp>
      <p:sp>
        <p:nvSpPr>
          <p:cNvPr id="7" name="Textplatzhalter1"/>
          <p:cNvSpPr>
            <a:spLocks noGrp="1"/>
          </p:cNvSpPr>
          <p:nvPr>
            <p:ph type="body" sz="quarter" idx="10" hasCustomPrompt="1"/>
          </p:nvPr>
        </p:nvSpPr>
        <p:spPr>
          <a:xfrm>
            <a:off x="886623" y="2512112"/>
            <a:ext cx="2268000" cy="3659447"/>
          </a:xfrm>
          <a:prstGeom prst="rect">
            <a:avLst/>
          </a:prstGeom>
          <a:ln w="12700">
            <a:noFill/>
          </a:ln>
        </p:spPr>
        <p:txBody>
          <a:bodyPr lIns="72000" tIns="144000" rIns="72000" bIns="72000"/>
          <a:lstStyle>
            <a:lvl1pPr marL="0" indent="0">
              <a:lnSpc>
                <a:spcPct val="120000"/>
              </a:lnSpc>
              <a:buClr>
                <a:schemeClr val="tx2"/>
              </a:buClr>
              <a:buFontTx/>
              <a:buNone/>
              <a:defRPr sz="1600" b="0">
                <a:solidFill>
                  <a:srgbClr val="46535B"/>
                </a:solidFill>
              </a:defRPr>
            </a:lvl1pPr>
            <a:lvl2pPr marL="288000" indent="0">
              <a:lnSpc>
                <a:spcPct val="120000"/>
              </a:lnSpc>
              <a:buFontTx/>
              <a:buNone/>
              <a:defRPr sz="1600" b="0" baseline="0">
                <a:solidFill>
                  <a:srgbClr val="46535B"/>
                </a:solidFill>
              </a:defRPr>
            </a:lvl2pPr>
            <a:lvl3pPr marL="576000" indent="0">
              <a:lnSpc>
                <a:spcPct val="120000"/>
              </a:lnSpc>
              <a:buFontTx/>
              <a:buNone/>
              <a:defRPr sz="1600">
                <a:solidFill>
                  <a:srgbClr val="46535B"/>
                </a:solidFill>
              </a:defRPr>
            </a:lvl3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p:txBody>
      </p:sp>
      <p:sp>
        <p:nvSpPr>
          <p:cNvPr id="27" name="HintergrundProzesspunkt1"/>
          <p:cNvSpPr/>
          <p:nvPr userDrawn="1"/>
        </p:nvSpPr>
        <p:spPr>
          <a:xfrm rot="16200000">
            <a:off x="1613124" y="669270"/>
            <a:ext cx="798970" cy="288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671 h 10000"/>
              <a:gd name="connsiteX3" fmla="*/ 5000 w 10000"/>
              <a:gd name="connsiteY3" fmla="*/ 10000 h 10000"/>
              <a:gd name="connsiteX4" fmla="*/ 0 w 10000"/>
              <a:gd name="connsiteY4" fmla="*/ 8671 h 10000"/>
              <a:gd name="connsiteX5" fmla="*/ 0 w 10000"/>
              <a:gd name="connsiteY5" fmla="*/ 0 h 10000"/>
              <a:gd name="connsiteX0" fmla="*/ 0 w 10000"/>
              <a:gd name="connsiteY0" fmla="*/ 2710 h 12710"/>
              <a:gd name="connsiteX1" fmla="*/ 10000 w 10000"/>
              <a:gd name="connsiteY1" fmla="*/ 0 h 12710"/>
              <a:gd name="connsiteX2" fmla="*/ 10000 w 10000"/>
              <a:gd name="connsiteY2" fmla="*/ 11381 h 12710"/>
              <a:gd name="connsiteX3" fmla="*/ 5000 w 10000"/>
              <a:gd name="connsiteY3" fmla="*/ 12710 h 12710"/>
              <a:gd name="connsiteX4" fmla="*/ 0 w 10000"/>
              <a:gd name="connsiteY4" fmla="*/ 11381 h 12710"/>
              <a:gd name="connsiteX5" fmla="*/ 0 w 10000"/>
              <a:gd name="connsiteY5" fmla="*/ 2710 h 12710"/>
              <a:gd name="connsiteX0" fmla="*/ 0 w 10088"/>
              <a:gd name="connsiteY0" fmla="*/ 0 h 12710"/>
              <a:gd name="connsiteX1" fmla="*/ 10088 w 10088"/>
              <a:gd name="connsiteY1" fmla="*/ 0 h 12710"/>
              <a:gd name="connsiteX2" fmla="*/ 10088 w 10088"/>
              <a:gd name="connsiteY2" fmla="*/ 11381 h 12710"/>
              <a:gd name="connsiteX3" fmla="*/ 5088 w 10088"/>
              <a:gd name="connsiteY3" fmla="*/ 12710 h 12710"/>
              <a:gd name="connsiteX4" fmla="*/ 88 w 10088"/>
              <a:gd name="connsiteY4" fmla="*/ 11381 h 12710"/>
              <a:gd name="connsiteX5" fmla="*/ 0 w 10088"/>
              <a:gd name="connsiteY5" fmla="*/ 0 h 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 h="12710">
                <a:moveTo>
                  <a:pt x="0" y="0"/>
                </a:moveTo>
                <a:lnTo>
                  <a:pt x="10088" y="0"/>
                </a:lnTo>
                <a:lnTo>
                  <a:pt x="10088" y="11381"/>
                </a:lnTo>
                <a:lnTo>
                  <a:pt x="5088" y="12710"/>
                </a:lnTo>
                <a:lnTo>
                  <a:pt x="88" y="11381"/>
                </a:lnTo>
                <a:cubicBezTo>
                  <a:pt x="59" y="7587"/>
                  <a:pt x="29" y="3794"/>
                  <a:pt x="0" y="0"/>
                </a:cubicBezTo>
                <a:close/>
              </a:path>
            </a:pathLst>
          </a:custGeom>
          <a:solidFill>
            <a:schemeClr val="accent5"/>
          </a:solidFill>
          <a:ln w="25400" cmpd="sng">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de-DE" sz="1800">
              <a:solidFill>
                <a:prstClr val="white"/>
              </a:solidFill>
            </a:endParaRPr>
          </a:p>
        </p:txBody>
      </p:sp>
      <p:sp>
        <p:nvSpPr>
          <p:cNvPr id="10" name="TextplatzhalterProzesspunkt1"/>
          <p:cNvSpPr>
            <a:spLocks noGrp="1"/>
          </p:cNvSpPr>
          <p:nvPr>
            <p:ph type="body" sz="quarter" idx="11" hasCustomPrompt="1"/>
          </p:nvPr>
        </p:nvSpPr>
        <p:spPr>
          <a:xfrm>
            <a:off x="612000" y="1709789"/>
            <a:ext cx="2549823" cy="792000"/>
          </a:xfrm>
          <a:prstGeom prst="rect">
            <a:avLst/>
          </a:prstGeom>
          <a:ln w="12700">
            <a:noFill/>
          </a:ln>
        </p:spPr>
        <p:txBody>
          <a:bodyPr lIns="144000" tIns="72000" rIns="72000" bIns="72000" anchor="ctr"/>
          <a:lstStyle>
            <a:lvl1pPr marL="0" indent="0" algn="ctr">
              <a:lnSpc>
                <a:spcPct val="100000"/>
              </a:lnSpc>
              <a:buClr>
                <a:schemeClr val="tx2"/>
              </a:buClr>
              <a:buFontTx/>
              <a:buNone/>
              <a:defRPr sz="1800" b="0" i="0" baseline="0">
                <a:solidFill>
                  <a:srgbClr val="46535B"/>
                </a:solidFill>
              </a:defRPr>
            </a:lvl1pPr>
            <a:lvl2pPr marL="0" indent="0">
              <a:lnSpc>
                <a:spcPts val="2400"/>
              </a:lnSpc>
              <a:buFontTx/>
              <a:buNone/>
              <a:defRPr sz="1800" b="1" i="0">
                <a:solidFill>
                  <a:srgbClr val="46535B"/>
                </a:solidFill>
              </a:defRPr>
            </a:lvl2pPr>
            <a:lvl3pPr marL="0" indent="0">
              <a:lnSpc>
                <a:spcPts val="2000"/>
              </a:lnSpc>
              <a:buFontTx/>
              <a:buNone/>
              <a:defRPr sz="1400">
                <a:solidFill>
                  <a:srgbClr val="46535B"/>
                </a:solidFill>
              </a:defRPr>
            </a:lvl3pPr>
          </a:lstStyle>
          <a:p>
            <a:pPr lvl="0"/>
            <a:r>
              <a:rPr lang="de-DE" dirty="0" smtClean="0"/>
              <a:t>Point 1</a:t>
            </a:r>
          </a:p>
        </p:txBody>
      </p:sp>
      <p:sp>
        <p:nvSpPr>
          <p:cNvPr id="1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Tree>
    <p:extLst>
      <p:ext uri="{BB962C8B-B14F-4D97-AF65-F5344CB8AC3E}">
        <p14:creationId xmlns:p14="http://schemas.microsoft.com/office/powerpoint/2010/main" val="191587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6" name="Picture 2" descr="C:\Users\GFB251\Desktop\slide_eliagroup.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6" name="Titelplatzhalter 1"/>
          <p:cNvSpPr>
            <a:spLocks noGrp="1"/>
          </p:cNvSpPr>
          <p:nvPr>
            <p:ph type="title"/>
          </p:nvPr>
        </p:nvSpPr>
        <p:spPr>
          <a:xfrm>
            <a:off x="539750" y="2409825"/>
            <a:ext cx="6116638" cy="719138"/>
          </a:xfrm>
          <a:prstGeom prst="rect">
            <a:avLst/>
          </a:prstGeom>
        </p:spPr>
        <p:txBody>
          <a:bodyPr/>
          <a:lstStyle>
            <a:lvl1pPr>
              <a:defRPr b="0">
                <a:solidFill>
                  <a:schemeClr val="bg1"/>
                </a:solidFill>
              </a:defRPr>
            </a:lvl1pPr>
          </a:lstStyle>
          <a:p>
            <a:r>
              <a:rPr lang="en-US" smtClean="0"/>
              <a:t>Click to edit Master title style</a:t>
            </a:r>
            <a:endParaRPr lang="de-DE"/>
          </a:p>
        </p:txBody>
      </p:sp>
      <p:sp>
        <p:nvSpPr>
          <p:cNvPr id="587779" name="Textplatzhalter 2"/>
          <p:cNvSpPr>
            <a:spLocks noGrp="1"/>
          </p:cNvSpPr>
          <p:nvPr>
            <p:ph type="subTitle" idx="1"/>
          </p:nvPr>
        </p:nvSpPr>
        <p:spPr>
          <a:xfrm>
            <a:off x="539750" y="3778250"/>
            <a:ext cx="7988300" cy="557213"/>
          </a:xfrm>
          <a:prstGeom prst="rect">
            <a:avLst/>
          </a:prstGeom>
        </p:spPr>
        <p:txBody>
          <a:bodyPr/>
          <a:lstStyle>
            <a:lvl1pPr>
              <a:defRPr sz="1800" b="0">
                <a:solidFill>
                  <a:schemeClr val="bg1"/>
                </a:solidFill>
              </a:defRPr>
            </a:lvl1pPr>
          </a:lstStyle>
          <a:p>
            <a:r>
              <a:rPr lang="en-US" smtClean="0"/>
              <a:t>Click to edit Master subtitle style</a:t>
            </a:r>
            <a:endParaRPr lang="de-DE"/>
          </a:p>
        </p:txBody>
      </p:sp>
      <p:pic>
        <p:nvPicPr>
          <p:cNvPr id="7" name="Picture 5" descr="Photos_PPT"/>
          <p:cNvPicPr>
            <a:picLocks noChangeAspect="1" noChangeArrowheads="1"/>
          </p:cNvPicPr>
          <p:nvPr userDrawn="1"/>
        </p:nvPicPr>
        <p:blipFill>
          <a:blip r:embed="rId3" cstate="print"/>
          <a:srcRect/>
          <a:stretch>
            <a:fillRect/>
          </a:stretch>
        </p:blipFill>
        <p:spPr bwMode="auto">
          <a:xfrm>
            <a:off x="0" y="0"/>
            <a:ext cx="9145588" cy="2087563"/>
          </a:xfrm>
          <a:prstGeom prst="rect">
            <a:avLst/>
          </a:prstGeom>
          <a:noFill/>
          <a:ln w="9525">
            <a:noFill/>
            <a:miter lim="800000"/>
            <a:headEnd/>
            <a:tailEnd/>
          </a:ln>
        </p:spPr>
      </p:pic>
    </p:spTree>
    <p:extLst>
      <p:ext uri="{BB962C8B-B14F-4D97-AF65-F5344CB8AC3E}">
        <p14:creationId xmlns:p14="http://schemas.microsoft.com/office/powerpoint/2010/main" val="34608513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Kapitel-Trennerfolie">
    <p:bg>
      <p:bgPr>
        <a:solidFill>
          <a:schemeClr val="dk1"/>
        </a:solidFill>
        <a:effectLst/>
      </p:bgPr>
    </p:bg>
    <p:spTree>
      <p:nvGrpSpPr>
        <p:cNvPr id="1" name=""/>
        <p:cNvGrpSpPr/>
        <p:nvPr/>
      </p:nvGrpSpPr>
      <p:grpSpPr>
        <a:xfrm>
          <a:off x="0" y="0"/>
          <a:ext cx="0" cy="0"/>
          <a:chOff x="0" y="0"/>
          <a:chExt cx="0" cy="0"/>
        </a:xfrm>
      </p:grpSpPr>
      <p:sp>
        <p:nvSpPr>
          <p:cNvPr id="7" name="Titel"/>
          <p:cNvSpPr>
            <a:spLocks noGrp="1"/>
          </p:cNvSpPr>
          <p:nvPr>
            <p:ph type="title" hasCustomPrompt="1"/>
          </p:nvPr>
        </p:nvSpPr>
        <p:spPr>
          <a:xfrm>
            <a:off x="429636" y="2280987"/>
            <a:ext cx="8280000" cy="1443006"/>
          </a:xfrm>
          <a:prstGeom prst="rect">
            <a:avLst/>
          </a:prstGeom>
        </p:spPr>
        <p:txBody>
          <a:bodyPr vert="horz" lIns="180000" tIns="0" rIns="180000" bIns="0" rtlCol="0" anchor="ctr" anchorCtr="0">
            <a:normAutofit/>
          </a:bodyPr>
          <a:lstStyle>
            <a:lvl1pPr algn="l">
              <a:lnSpc>
                <a:spcPct val="120000"/>
              </a:lnSpc>
              <a:defRPr sz="3200">
                <a:solidFill>
                  <a:schemeClr val="lt1"/>
                </a:solidFill>
              </a:defRPr>
            </a:lvl1pPr>
          </a:lstStyle>
          <a:p>
            <a:r>
              <a:rPr lang="de-DE" dirty="0" smtClean="0"/>
              <a:t>Headline </a:t>
            </a:r>
            <a:r>
              <a:rPr lang="de-DE" dirty="0" err="1" smtClean="0"/>
              <a:t>of</a:t>
            </a:r>
            <a:r>
              <a:rPr lang="de-DE" dirty="0" smtClean="0"/>
              <a:t> a </a:t>
            </a:r>
            <a:r>
              <a:rPr lang="de-DE" dirty="0" err="1" smtClean="0"/>
              <a:t>chapter</a:t>
            </a:r>
            <a:endParaRPr lang="de-DE" dirty="0"/>
          </a:p>
        </p:txBody>
      </p:sp>
      <p:cxnSp>
        <p:nvCxnSpPr>
          <p:cNvPr id="6" name="Masterfolie_Trennlinie"/>
          <p:cNvCxnSpPr/>
          <p:nvPr userDrawn="1"/>
        </p:nvCxnSpPr>
        <p:spPr>
          <a:xfrm>
            <a:off x="396000" y="6466806"/>
            <a:ext cx="8352000" cy="0"/>
          </a:xfrm>
          <a:prstGeom prst="line">
            <a:avLst/>
          </a:prstGeom>
          <a:ln w="9525" cmpd="sng">
            <a:solidFill>
              <a:srgbClr val="818A8F"/>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4383" y="-166255"/>
            <a:ext cx="1967501" cy="1200334"/>
          </a:xfrm>
          <a:prstGeom prst="rect">
            <a:avLst/>
          </a:prstGeom>
        </p:spPr>
      </p:pic>
    </p:spTree>
    <p:extLst>
      <p:ext uri="{BB962C8B-B14F-4D97-AF65-F5344CB8AC3E}">
        <p14:creationId xmlns:p14="http://schemas.microsoft.com/office/powerpoint/2010/main" val="2639184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8663"/>
            <a:ext cx="8132762" cy="71278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95288" y="1701800"/>
            <a:ext cx="8132762" cy="4260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xfrm>
            <a:off x="7686675" y="6548438"/>
            <a:ext cx="817563" cy="250825"/>
          </a:xfrm>
          <a:prstGeom prst="rect">
            <a:avLst/>
          </a:prstGeom>
          <a:ln/>
        </p:spPr>
        <p:txBody>
          <a:bodyPr/>
          <a:lstStyle>
            <a:lvl1pPr>
              <a:defRPr/>
            </a:lvl1pPr>
          </a:lstStyle>
          <a:p>
            <a:pPr defTabSz="457200" fontAlgn="auto">
              <a:spcBef>
                <a:spcPts val="0"/>
              </a:spcBef>
              <a:spcAft>
                <a:spcPts val="0"/>
              </a:spcAft>
              <a:defRPr/>
            </a:pPr>
            <a:fld id="{2E3472E0-18F9-4D7C-81C3-52AC50A413F3}" type="slidenum">
              <a:rPr lang="de-DE" sz="1800">
                <a:solidFill>
                  <a:srgbClr val="46535B"/>
                </a:solidFill>
                <a:latin typeface="Arial"/>
                <a:ea typeface="+mn-ea"/>
                <a:cs typeface="+mn-cs"/>
              </a:rPr>
              <a:pPr defTabSz="457200" fontAlgn="auto">
                <a:spcBef>
                  <a:spcPts val="0"/>
                </a:spcBef>
                <a:spcAft>
                  <a:spcPts val="0"/>
                </a:spcAft>
                <a:defRPr/>
              </a:pPr>
              <a:t>‹#›</a:t>
            </a:fld>
            <a:endParaRPr lang="de-DE" sz="1800">
              <a:solidFill>
                <a:srgbClr val="46535B"/>
              </a:solidFill>
              <a:latin typeface="Arial"/>
              <a:ea typeface="+mn-ea"/>
              <a:cs typeface="+mn-cs"/>
            </a:endParaRPr>
          </a:p>
        </p:txBody>
      </p:sp>
      <p:sp>
        <p:nvSpPr>
          <p:cNvPr id="5" name="Rectangle 6"/>
          <p:cNvSpPr>
            <a:spLocks noGrp="1" noChangeArrowheads="1"/>
          </p:cNvSpPr>
          <p:nvPr>
            <p:ph type="dt" sz="half" idx="11"/>
          </p:nvPr>
        </p:nvSpPr>
        <p:spPr>
          <a:xfrm>
            <a:off x="395288" y="6548438"/>
            <a:ext cx="4176712" cy="241300"/>
          </a:xfrm>
          <a:prstGeom prst="rect">
            <a:avLst/>
          </a:prstGeom>
          <a:ln/>
        </p:spPr>
        <p:txBody>
          <a:bodyPr/>
          <a:lstStyle>
            <a:lvl1pPr>
              <a:defRPr/>
            </a:lvl1pPr>
          </a:lstStyle>
          <a:p>
            <a:pPr defTabSz="457200" fontAlgn="auto">
              <a:spcBef>
                <a:spcPts val="0"/>
              </a:spcBef>
              <a:spcAft>
                <a:spcPts val="0"/>
              </a:spcAft>
              <a:defRPr/>
            </a:pPr>
            <a:fld id="{6EF5BB7A-2511-4239-8518-55AE632C3B45}" type="datetime1">
              <a:rPr lang="de-DE" sz="1800" smtClean="0">
                <a:solidFill>
                  <a:srgbClr val="46535B"/>
                </a:solidFill>
                <a:latin typeface="Arial"/>
                <a:ea typeface="+mn-ea"/>
                <a:cs typeface="+mn-cs"/>
              </a:rPr>
              <a:pPr defTabSz="457200" fontAlgn="auto">
                <a:spcBef>
                  <a:spcPts val="0"/>
                </a:spcBef>
                <a:spcAft>
                  <a:spcPts val="0"/>
                </a:spcAft>
                <a:defRPr/>
              </a:pPr>
              <a:t>27/08/15</a:t>
            </a:fld>
            <a:r>
              <a:rPr lang="de-DE" sz="1800" smtClean="0">
                <a:solidFill>
                  <a:srgbClr val="46535B"/>
                </a:solidFill>
                <a:latin typeface="Arial"/>
                <a:ea typeface="+mn-ea"/>
                <a:cs typeface="+mn-cs"/>
              </a:rPr>
              <a:t> </a:t>
            </a:r>
            <a:r>
              <a:rPr lang="de-DE" sz="1800">
                <a:solidFill>
                  <a:srgbClr val="46535B"/>
                </a:solidFill>
                <a:latin typeface="Arial"/>
                <a:ea typeface="+mn-ea"/>
                <a:cs typeface="+mn-cs"/>
              </a:rPr>
              <a:t>Aueur changer dans le masque des diapositives</a:t>
            </a:r>
          </a:p>
        </p:txBody>
      </p:sp>
    </p:spTree>
    <p:extLst>
      <p:ext uri="{BB962C8B-B14F-4D97-AF65-F5344CB8AC3E}">
        <p14:creationId xmlns:p14="http://schemas.microsoft.com/office/powerpoint/2010/main" val="3374239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7686677" y="6548442"/>
            <a:ext cx="817563" cy="250825"/>
          </a:xfrm>
          <a:prstGeom prst="rect">
            <a:avLst/>
          </a:prstGeom>
          <a:noFill/>
          <a:ln w="9525">
            <a:noFill/>
            <a:miter lim="800000"/>
            <a:headEnd/>
            <a:tailEnd/>
          </a:ln>
          <a:effectLst/>
        </p:spPr>
        <p:txBody>
          <a:bodyPr lIns="0" tIns="0" rIns="0" bIns="0"/>
          <a:lstStyle>
            <a:lvl1pPr>
              <a:defRPr/>
            </a:lvl1pPr>
          </a:lstStyle>
          <a:p>
            <a:pPr algn="r" eaLnBrk="0" hangingPunct="0">
              <a:defRPr/>
            </a:pPr>
            <a:fld id="{FE467B2C-6992-427D-AFEB-FD9F4CFC53F9}" type="slidenum">
              <a:rPr lang="de-DE" sz="900" smtClean="0">
                <a:solidFill>
                  <a:srgbClr val="FFFFFF"/>
                </a:solidFill>
                <a:latin typeface="Verdana" pitchFamily="34" charset="0"/>
                <a:ea typeface="Verdana" pitchFamily="34" charset="0"/>
                <a:cs typeface="Verdana" pitchFamily="34" charset="0"/>
              </a:rPr>
              <a:pPr algn="r" eaLnBrk="0" hangingPunct="0">
                <a:defRPr/>
              </a:pPr>
              <a:t>‹#›</a:t>
            </a:fld>
            <a:endParaRPr lang="de-DE" sz="900">
              <a:solidFill>
                <a:srgbClr val="FFFFFF"/>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457200" y="269875"/>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4"/>
            <a:ext cx="8229600" cy="4525963"/>
          </a:xfrm>
        </p:spPr>
        <p:txBody>
          <a:bodyPr/>
          <a:lstStyle/>
          <a:p>
            <a:pPr lvl="0"/>
            <a:endParaRPr lang="en-GB" noProof="0"/>
          </a:p>
        </p:txBody>
      </p:sp>
      <p:sp>
        <p:nvSpPr>
          <p:cNvPr id="5" name="Date Placeholder 3"/>
          <p:cNvSpPr>
            <a:spLocks noGrp="1"/>
          </p:cNvSpPr>
          <p:nvPr>
            <p:ph type="dt" sz="half" idx="10"/>
          </p:nvPr>
        </p:nvSpPr>
        <p:spPr>
          <a:xfrm>
            <a:off x="998538" y="6405567"/>
            <a:ext cx="1581150" cy="352425"/>
          </a:xfrm>
        </p:spPr>
        <p:txBody>
          <a:bodyPr/>
          <a:lstStyle>
            <a:lvl1pPr>
              <a:defRPr smtClean="0"/>
            </a:lvl1pPr>
          </a:lstStyle>
          <a:p>
            <a:pPr>
              <a:defRPr/>
            </a:pPr>
            <a:endParaRPr lang="en-US">
              <a:solidFill>
                <a:srgbClr val="FFFFFF"/>
              </a:solidFill>
            </a:endParaRPr>
          </a:p>
        </p:txBody>
      </p:sp>
      <p:sp>
        <p:nvSpPr>
          <p:cNvPr id="6" name="Footer Placeholder 4"/>
          <p:cNvSpPr>
            <a:spLocks noGrp="1"/>
          </p:cNvSpPr>
          <p:nvPr>
            <p:ph type="ftr" sz="quarter" idx="11"/>
          </p:nvPr>
        </p:nvSpPr>
        <p:spPr>
          <a:xfrm>
            <a:off x="3246438" y="6405567"/>
            <a:ext cx="3008312" cy="352425"/>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endParaRPr lang="nl-NL">
              <a:solidFill>
                <a:srgbClr val="000000"/>
              </a:solidFill>
              <a:latin typeface="Times" pitchFamily="18" charset="0"/>
              <a:ea typeface="ＭＳ Ｐゴシック"/>
              <a:cs typeface="Arial"/>
            </a:endParaRPr>
          </a:p>
        </p:txBody>
      </p:sp>
      <p:sp>
        <p:nvSpPr>
          <p:cNvPr id="7" name="Slide Number Placeholder 5"/>
          <p:cNvSpPr>
            <a:spLocks noGrp="1"/>
          </p:cNvSpPr>
          <p:nvPr>
            <p:ph type="sldNum" sz="quarter" idx="12"/>
          </p:nvPr>
        </p:nvSpPr>
        <p:spPr>
          <a:xfrm>
            <a:off x="112713" y="6405567"/>
            <a:ext cx="673100" cy="352425"/>
          </a:xfrm>
        </p:spPr>
        <p:txBody>
          <a:bodyPr/>
          <a:lstStyle>
            <a:lvl1pPr>
              <a:defRPr/>
            </a:lvl1pPr>
          </a:lstStyle>
          <a:p>
            <a:pPr>
              <a:defRPr/>
            </a:pPr>
            <a:fld id="{9B722D8B-1434-4F1D-B6E7-A9EFD91870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6153986"/>
      </p:ext>
    </p:extLst>
  </p:cSld>
  <p:clrMapOvr>
    <a:masterClrMapping/>
  </p:clrMapOvr>
  <p:transition xmlns:p14="http://schemas.microsoft.com/office/powerpoint/2010/mai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10" name="Text Placeholder 9"/>
          <p:cNvSpPr>
            <a:spLocks noGrp="1"/>
          </p:cNvSpPr>
          <p:nvPr>
            <p:ph type="body" sz="quarter" idx="13"/>
          </p:nvPr>
        </p:nvSpPr>
        <p:spPr>
          <a:xfrm>
            <a:off x="396000" y="1702800"/>
            <a:ext cx="8132400" cy="4262400"/>
          </a:xfrm>
        </p:spPr>
        <p:txBody>
          <a:bodyPr/>
          <a:lstStyle>
            <a:lvl1pPr>
              <a:buFont typeface="Lucida Grande"/>
              <a:buNone/>
              <a:defRPr/>
            </a:lvl1pPr>
          </a:lstStyle>
          <a:p>
            <a:pPr lvl="0"/>
            <a:r>
              <a:rPr lang="nl-BE" dirty="0" smtClean="0"/>
              <a:t>Click to edit Master text styles</a:t>
            </a:r>
          </a:p>
          <a:p>
            <a:pPr lvl="1"/>
            <a:r>
              <a:rPr lang="nl-BE" dirty="0" smtClean="0"/>
              <a:t>Second level</a:t>
            </a:r>
          </a:p>
          <a:p>
            <a:pPr lvl="2"/>
            <a:r>
              <a:rPr lang="nl-BE" dirty="0" smtClean="0"/>
              <a:t>Third level</a:t>
            </a: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10F0B83E-0F96-2248-AAFE-A7A74B2F22E1}" type="slidenum">
              <a:rPr lang="en-US"/>
              <a:pPr>
                <a:defRPr/>
              </a:pPr>
              <a:t>‹#›</a:t>
            </a:fld>
            <a:endParaRPr lang="en-US"/>
          </a:p>
        </p:txBody>
      </p:sp>
    </p:spTree>
  </p:cSld>
  <p:clrMapOvr>
    <a:masterClrMapping/>
  </p:clrMapOvr>
  <p:transition xmlns:p14="http://schemas.microsoft.com/office/powerpoint/2010/main">
    <p:wipe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FP]">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088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ne Image + Caption slide">
    <p:spTree>
      <p:nvGrpSpPr>
        <p:cNvPr id="1" name=""/>
        <p:cNvGrpSpPr/>
        <p:nvPr/>
      </p:nvGrpSpPr>
      <p:grpSpPr>
        <a:xfrm>
          <a:off x="0" y="0"/>
          <a:ext cx="0" cy="0"/>
          <a:chOff x="0" y="0"/>
          <a:chExt cx="0" cy="0"/>
        </a:xfrm>
      </p:grpSpPr>
      <p:sp>
        <p:nvSpPr>
          <p:cNvPr id="7" name="Bildplatzhalter"/>
          <p:cNvSpPr>
            <a:spLocks noGrp="1"/>
          </p:cNvSpPr>
          <p:nvPr>
            <p:ph type="pic" sz="quarter" idx="11" hasCustomPrompt="1"/>
          </p:nvPr>
        </p:nvSpPr>
        <p:spPr>
          <a:xfrm>
            <a:off x="432000" y="1714500"/>
            <a:ext cx="8280000" cy="39600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12" name="Textplatzhalter"/>
          <p:cNvSpPr>
            <a:spLocks noGrp="1"/>
          </p:cNvSpPr>
          <p:nvPr>
            <p:ph type="body" sz="quarter" idx="13" hasCustomPrompt="1"/>
          </p:nvPr>
        </p:nvSpPr>
        <p:spPr>
          <a:xfrm>
            <a:off x="432000" y="5835650"/>
            <a:ext cx="8280000" cy="448450"/>
          </a:xfrm>
          <a:prstGeom prst="rect">
            <a:avLst/>
          </a:prstGeom>
        </p:spPr>
        <p:txBody>
          <a:bodyPr lIns="0" tIns="0" rIns="0" bIns="0"/>
          <a:lstStyle>
            <a:lvl1pPr marL="0" indent="0">
              <a:lnSpc>
                <a:spcPct val="120000"/>
              </a:lnSpc>
              <a:buFontTx/>
              <a:buNone/>
              <a:defRPr sz="1200" baseline="0"/>
            </a:lvl1pPr>
            <a:lvl2pPr marL="0" indent="0">
              <a:lnSpc>
                <a:spcPct val="120000"/>
              </a:lnSpc>
              <a:buFontTx/>
              <a:buNone/>
              <a:defRPr sz="1200"/>
            </a:lvl2pPr>
            <a:lvl3pPr marL="0" indent="0">
              <a:lnSpc>
                <a:spcPct val="150000"/>
              </a:lnSpc>
              <a:buFontTx/>
              <a:buNone/>
              <a:defRPr sz="1100"/>
            </a:lvl3pPr>
            <a:lvl4pPr marL="0" indent="0">
              <a:lnSpc>
                <a:spcPct val="150000"/>
              </a:lnSpc>
              <a:buFontTx/>
              <a:buNone/>
              <a:defRPr sz="1100"/>
            </a:lvl4pPr>
            <a:lvl5pPr marL="0" indent="0">
              <a:lnSpc>
                <a:spcPct val="150000"/>
              </a:lnSpc>
              <a:buFontTx/>
              <a:buNone/>
              <a:defRPr sz="1100"/>
            </a:lvl5pPr>
          </a:lstStyle>
          <a:p>
            <a:pPr lvl="0"/>
            <a:r>
              <a:rPr lang="de-DE" dirty="0" smtClean="0"/>
              <a:t>Caption </a:t>
            </a:r>
            <a:r>
              <a:rPr lang="de-DE" dirty="0" err="1" smtClean="0"/>
              <a:t>filling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width</a:t>
            </a:r>
            <a:endParaRPr lang="de-DE" dirty="0" smtClean="0"/>
          </a:p>
          <a:p>
            <a:pPr lvl="1"/>
            <a:endParaRPr lang="de-DE" dirty="0"/>
          </a:p>
        </p:txBody>
      </p:sp>
      <p:sp>
        <p:nvSpPr>
          <p:cNvPr id="5" name="Titel"/>
          <p:cNvSpPr>
            <a:spLocks noGrp="1"/>
          </p:cNvSpPr>
          <p:nvPr>
            <p:ph type="title" hasCustomPrompt="1"/>
          </p:nvPr>
        </p:nvSpPr>
        <p:spPr>
          <a:xfrm>
            <a:off x="432000" y="562461"/>
            <a:ext cx="8280000" cy="860400"/>
          </a:xfrm>
          <a:prstGeom prst="rect">
            <a:avLst/>
          </a:prstGeom>
        </p:spPr>
        <p:txBody>
          <a:bodyPr lIns="0" rIns="0"/>
          <a:lstStyle>
            <a:lvl1pPr>
              <a:lnSpc>
                <a:spcPct val="100000"/>
              </a:lnSpc>
              <a:defRPr sz="2800">
                <a:solidFill>
                  <a:srgbClr val="E75420"/>
                </a:solidFill>
              </a:defRPr>
            </a:lvl1pPr>
          </a:lstStyle>
          <a:p>
            <a:r>
              <a:rPr lang="de-DE" dirty="0" smtClean="0"/>
              <a:t>Slide </a:t>
            </a:r>
            <a:r>
              <a:rPr lang="de-DE" dirty="0" err="1" smtClean="0"/>
              <a:t>with</a:t>
            </a:r>
            <a:r>
              <a:rPr lang="de-DE" dirty="0" smtClean="0"/>
              <a:t> a </a:t>
            </a:r>
            <a:r>
              <a:rPr lang="de-DE" dirty="0" err="1" smtClean="0"/>
              <a:t>big</a:t>
            </a:r>
            <a:r>
              <a:rPr lang="de-DE" dirty="0" smtClean="0"/>
              <a:t> </a:t>
            </a:r>
            <a:r>
              <a:rPr lang="de-DE" dirty="0" err="1" smtClean="0"/>
              <a:t>image</a:t>
            </a:r>
            <a:r>
              <a:rPr lang="de-DE" dirty="0" smtClean="0"/>
              <a:t> </a:t>
            </a:r>
            <a:r>
              <a:rPr lang="de-DE" dirty="0" err="1" smtClean="0"/>
              <a:t>and</a:t>
            </a:r>
            <a:r>
              <a:rPr lang="de-DE" dirty="0" smtClean="0"/>
              <a:t> a </a:t>
            </a:r>
            <a:r>
              <a:rPr lang="de-DE" dirty="0" err="1" smtClean="0"/>
              <a:t>description</a:t>
            </a:r>
            <a:r>
              <a:rPr lang="de-DE" dirty="0" smtClean="0"/>
              <a:t/>
            </a:r>
            <a:br>
              <a:rPr lang="de-DE" dirty="0" smtClean="0"/>
            </a:br>
            <a:r>
              <a:rPr lang="de-DE" dirty="0" smtClean="0"/>
              <a:t/>
            </a:r>
            <a:br>
              <a:rPr lang="de-DE" dirty="0" smtClean="0"/>
            </a:br>
            <a:endParaRPr lang="de-DE" dirty="0"/>
          </a:p>
        </p:txBody>
      </p:sp>
      <p:sp>
        <p:nvSpPr>
          <p:cNvPr id="6" name="Footer Placeholder 4"/>
          <p:cNvSpPr>
            <a:spLocks noGrp="1"/>
          </p:cNvSpPr>
          <p:nvPr>
            <p:ph type="ftr" sz="quarter" idx="3"/>
          </p:nvPr>
        </p:nvSpPr>
        <p:spPr>
          <a:xfrm>
            <a:off x="348965" y="6486885"/>
            <a:ext cx="7412146" cy="26979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elia presentation template / City, 19.11.2013 / Firstname Lastname </a:t>
            </a:r>
            <a:endParaRPr lang="en-US" dirty="0"/>
          </a:p>
        </p:txBody>
      </p:sp>
      <p:sp>
        <p:nvSpPr>
          <p:cNvPr id="8" name="Slide Number Placeholder 5"/>
          <p:cNvSpPr>
            <a:spLocks noGrp="1"/>
          </p:cNvSpPr>
          <p:nvPr>
            <p:ph type="sldNum" sz="quarter" idx="4"/>
          </p:nvPr>
        </p:nvSpPr>
        <p:spPr>
          <a:xfrm>
            <a:off x="7761110" y="6486885"/>
            <a:ext cx="1038573" cy="269790"/>
          </a:xfrm>
          <a:prstGeom prst="rect">
            <a:avLst/>
          </a:prstGeom>
        </p:spPr>
        <p:txBody>
          <a:bodyPr vert="horz" lIns="91440" tIns="45720" rIns="91440" bIns="45720" rtlCol="0" anchor="ctr"/>
          <a:lstStyle>
            <a:lvl1pPr algn="r">
              <a:defRPr sz="1000">
                <a:solidFill>
                  <a:schemeClr val="tx1">
                    <a:tint val="75000"/>
                  </a:schemeClr>
                </a:solidFill>
              </a:defRPr>
            </a:lvl1pPr>
          </a:lstStyle>
          <a:p>
            <a:fld id="{EF1FA304-C126-D34A-83C8-925D2B06DD3E}" type="slidenum">
              <a:rPr lang="en-US" smtClean="0"/>
              <a:pPr/>
              <a:t>‹#›</a:t>
            </a:fld>
            <a:endParaRPr lang="en-US" dirty="0"/>
          </a:p>
        </p:txBody>
      </p:sp>
    </p:spTree>
    <p:extLst>
      <p:ext uri="{BB962C8B-B14F-4D97-AF65-F5344CB8AC3E}">
        <p14:creationId xmlns:p14="http://schemas.microsoft.com/office/powerpoint/2010/main" val="19128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11" name="Textplatzhalter"/>
          <p:cNvSpPr>
            <a:spLocks noGrp="1"/>
          </p:cNvSpPr>
          <p:nvPr>
            <p:ph type="body" sz="quarter" idx="10" hasCustomPrompt="1"/>
          </p:nvPr>
        </p:nvSpPr>
        <p:spPr>
          <a:xfrm>
            <a:off x="432000" y="1714500"/>
            <a:ext cx="8280000" cy="4381500"/>
          </a:xfrm>
          <a:prstGeom prst="rect">
            <a:avLst/>
          </a:prstGeom>
        </p:spPr>
        <p:txBody>
          <a:bodyPr lIns="0" tIns="0" rIns="0" bIns="0"/>
          <a:lstStyle>
            <a:lvl1pPr marL="4500" indent="0" algn="l" defTabSz="457200" rtl="0" eaLnBrk="1" latinLnBrk="0" hangingPunct="1">
              <a:lnSpc>
                <a:spcPct val="120000"/>
              </a:lnSpc>
              <a:spcBef>
                <a:spcPts val="600"/>
              </a:spcBef>
              <a:spcAft>
                <a:spcPts val="600"/>
              </a:spcAft>
              <a:buClr>
                <a:schemeClr val="tx2"/>
              </a:buClr>
              <a:buFontTx/>
              <a:buNone/>
              <a:defRPr sz="1600" b="0"/>
            </a:lvl1pPr>
            <a:lvl2pPr marL="266700" indent="-266700" algn="l" defTabSz="252000" rtl="0" eaLnBrk="1" latinLnBrk="0" hangingPunct="1">
              <a:lnSpc>
                <a:spcPct val="120000"/>
              </a:lnSpc>
              <a:spcBef>
                <a:spcPts val="400"/>
              </a:spcBef>
              <a:spcAft>
                <a:spcPts val="400"/>
              </a:spcAft>
              <a:buClr>
                <a:schemeClr val="tx2"/>
              </a:buClr>
              <a:buFont typeface="Lucida Grande"/>
              <a:buChar char="-"/>
              <a:tabLst/>
              <a:defRPr sz="1600" b="0"/>
            </a:lvl2pPr>
            <a:lvl3pPr marL="576000" indent="0" algn="l" defTabSz="457200" rtl="0" eaLnBrk="1" latinLnBrk="0" hangingPunct="1">
              <a:lnSpc>
                <a:spcPct val="120000"/>
              </a:lnSpc>
              <a:spcBef>
                <a:spcPts val="400"/>
              </a:spcBef>
              <a:spcAft>
                <a:spcPts val="400"/>
              </a:spcAft>
              <a:buClr>
                <a:schemeClr val="tx2"/>
              </a:buClr>
              <a:buFontTx/>
              <a:buNone/>
              <a:defRPr sz="1600" b="0" baseline="0"/>
            </a:lvl3pPr>
            <a:lvl4pPr marL="864000" indent="0" algn="l" defTabSz="457200" rtl="0" eaLnBrk="1" latinLnBrk="0" hangingPunct="1">
              <a:lnSpc>
                <a:spcPct val="120000"/>
              </a:lnSpc>
              <a:spcBef>
                <a:spcPts val="400"/>
              </a:spcBef>
              <a:spcAft>
                <a:spcPts val="400"/>
              </a:spcAft>
              <a:buClr>
                <a:schemeClr val="tx2"/>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7" name="Titel"/>
          <p:cNvSpPr>
            <a:spLocks noGrp="1"/>
          </p:cNvSpPr>
          <p:nvPr>
            <p:ph type="title" hasCustomPrompt="1"/>
          </p:nvPr>
        </p:nvSpPr>
        <p:spPr>
          <a:xfrm>
            <a:off x="432000" y="562465"/>
            <a:ext cx="8280000" cy="860145"/>
          </a:xfrm>
          <a:prstGeom prst="rect">
            <a:avLst/>
          </a:prstGeom>
        </p:spPr>
        <p:txBody>
          <a:bodyPr lIns="0" rIns="0"/>
          <a:lstStyle>
            <a:lvl1pPr>
              <a:lnSpc>
                <a:spcPct val="100000"/>
              </a:lnSpc>
              <a:defRPr sz="2800">
                <a:solidFill>
                  <a:srgbClr val="E75420"/>
                </a:solidFill>
              </a:defRPr>
            </a:lvl1pPr>
          </a:lstStyle>
          <a:p>
            <a:r>
              <a:rPr lang="de-DE" dirty="0" smtClean="0"/>
              <a:t>Title</a:t>
            </a:r>
            <a:endParaRPr lang="de-DE" dirty="0"/>
          </a:p>
        </p:txBody>
      </p:sp>
      <p:sp>
        <p:nvSpPr>
          <p:cNvPr id="9" name="TextplatzhalterFussnote" hidden="1"/>
          <p:cNvSpPr txBox="1">
            <a:spLocks/>
          </p:cNvSpPr>
          <p:nvPr/>
        </p:nvSpPr>
        <p:spPr>
          <a:xfrm>
            <a:off x="432000" y="6165901"/>
            <a:ext cx="8280000" cy="268307"/>
          </a:xfrm>
          <a:prstGeom prst="rect">
            <a:avLst/>
          </a:prstGeom>
          <a:solidFill>
            <a:schemeClr val="lt1"/>
          </a:solidFill>
          <a:ln>
            <a:noFill/>
          </a:ln>
        </p:spPr>
        <p:txBody>
          <a:bodyPr vert="horz" lIns="0" tIns="0" rIns="0" bIns="0" anchor="t" anchorCtr="0"/>
          <a:lstStyle>
            <a:lvl1pPr marL="0" indent="0" algn="l" defTabSz="457200" rtl="0" eaLnBrk="1" latinLnBrk="0" hangingPunct="1">
              <a:lnSpc>
                <a:spcPct val="120000"/>
              </a:lnSpc>
              <a:spcBef>
                <a:spcPct val="20000"/>
              </a:spcBef>
              <a:buFontTx/>
              <a:buNone/>
              <a:defRPr sz="2000" kern="1200">
                <a:solidFill>
                  <a:schemeClr val="bg1"/>
                </a:solidFill>
                <a:latin typeface="+mn-lt"/>
                <a:ea typeface="+mn-ea"/>
                <a:cs typeface="+mn-cs"/>
              </a:defRPr>
            </a:lvl1pPr>
            <a:lvl2pPr marL="0" indent="0" algn="l" defTabSz="457200" rtl="0" eaLnBrk="1" latinLnBrk="0" hangingPunct="1">
              <a:spcBef>
                <a:spcPct val="20000"/>
              </a:spcBef>
              <a:buFontTx/>
              <a:buNone/>
              <a:defRPr sz="2000" kern="1200">
                <a:solidFill>
                  <a:schemeClr val="bg1"/>
                </a:solidFill>
                <a:latin typeface="+mn-lt"/>
                <a:ea typeface="+mn-ea"/>
                <a:cs typeface="+mn-cs"/>
              </a:defRPr>
            </a:lvl2pPr>
            <a:lvl3pPr marL="0" indent="0" algn="l" defTabSz="457200" rtl="0" eaLnBrk="1" latinLnBrk="0" hangingPunct="1">
              <a:spcBef>
                <a:spcPct val="20000"/>
              </a:spcBef>
              <a:buFontTx/>
              <a:buNone/>
              <a:defRPr sz="2000" kern="1200">
                <a:solidFill>
                  <a:schemeClr val="bg1"/>
                </a:solidFill>
                <a:latin typeface="+mn-lt"/>
                <a:ea typeface="+mn-ea"/>
                <a:cs typeface="+mn-cs"/>
              </a:defRPr>
            </a:lvl3pPr>
            <a:lvl4pPr marL="0" indent="0" algn="l" defTabSz="457200" rtl="0" eaLnBrk="1" latinLnBrk="0" hangingPunct="1">
              <a:spcBef>
                <a:spcPct val="20000"/>
              </a:spcBef>
              <a:buFontTx/>
              <a:buNone/>
              <a:defRPr sz="2000" kern="1200">
                <a:solidFill>
                  <a:schemeClr val="bg1"/>
                </a:solidFill>
                <a:latin typeface="+mn-lt"/>
                <a:ea typeface="+mn-ea"/>
                <a:cs typeface="+mn-cs"/>
              </a:defRPr>
            </a:lvl4pPr>
            <a:lvl5pPr marL="0" indent="0" algn="l" defTabSz="457200" rtl="0" eaLnBrk="1" latinLnBrk="0" hangingPunct="1">
              <a:spcBef>
                <a:spcPct val="20000"/>
              </a:spcBef>
              <a:buFontTx/>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000" dirty="0" smtClean="0">
                <a:solidFill>
                  <a:srgbClr val="46535B"/>
                </a:solidFill>
                <a:latin typeface="Arial"/>
              </a:rPr>
              <a:t>* Hier steht  eine Fußnote, welche maximal eine Zeile füllen darf.</a:t>
            </a:r>
            <a:endParaRPr lang="de-DE" sz="1000" dirty="0">
              <a:solidFill>
                <a:srgbClr val="46535B"/>
              </a:solidFill>
              <a:latin typeface="Arial"/>
            </a:endParaRPr>
          </a:p>
        </p:txBody>
      </p:sp>
      <p:sp>
        <p:nvSpPr>
          <p:cNvPr id="5" name="Footer Placeholder 1"/>
          <p:cNvSpPr>
            <a:spLocks noGrp="1"/>
          </p:cNvSpPr>
          <p:nvPr>
            <p:ph type="ftr" sz="quarter" idx="3"/>
          </p:nvPr>
        </p:nvSpPr>
        <p:spPr>
          <a:xfrm>
            <a:off x="371985" y="6466812"/>
            <a:ext cx="6088253" cy="22254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solidFill>
                  <a:srgbClr val="46535B">
                    <a:tint val="75000"/>
                  </a:srgbClr>
                </a:solidFill>
                <a:latin typeface="Arial"/>
              </a:rPr>
              <a:t>elia presentation template / City, 19.11.2013 / Firstname Lastname </a:t>
            </a:r>
            <a:endParaRPr lang="en-US" dirty="0">
              <a:solidFill>
                <a:srgbClr val="46535B">
                  <a:tint val="75000"/>
                </a:srgbClr>
              </a:solidFill>
              <a:latin typeface="Arial"/>
            </a:endParaRPr>
          </a:p>
        </p:txBody>
      </p:sp>
      <p:sp>
        <p:nvSpPr>
          <p:cNvPr id="6" name="Slide Number Placeholder 5"/>
          <p:cNvSpPr>
            <a:spLocks noGrp="1"/>
          </p:cNvSpPr>
          <p:nvPr>
            <p:ph type="sldNum" sz="quarter" idx="4"/>
          </p:nvPr>
        </p:nvSpPr>
        <p:spPr>
          <a:xfrm>
            <a:off x="6608898" y="6466812"/>
            <a:ext cx="2133878" cy="222547"/>
          </a:xfrm>
          <a:prstGeom prst="rect">
            <a:avLst/>
          </a:prstGeom>
        </p:spPr>
        <p:txBody>
          <a:bodyPr vert="horz" lIns="91440" tIns="45720" rIns="91440" bIns="45720" rtlCol="0" anchor="ctr"/>
          <a:lstStyle>
            <a:lvl1pPr algn="r">
              <a:defRPr sz="1200">
                <a:solidFill>
                  <a:schemeClr val="tx1">
                    <a:tint val="75000"/>
                  </a:schemeClr>
                </a:solidFill>
              </a:defRPr>
            </a:lvl1pPr>
          </a:lstStyle>
          <a:p>
            <a:fld id="{BDFC70C9-4207-E249-BC2E-DCC217AE1BF1}" type="slidenum">
              <a:rPr lang="en-US" smtClean="0">
                <a:solidFill>
                  <a:srgbClr val="46535B">
                    <a:tint val="75000"/>
                  </a:srgbClr>
                </a:solidFill>
                <a:latin typeface="Arial"/>
              </a:rPr>
              <a:pPr/>
              <a:t>‹#›</a:t>
            </a:fld>
            <a:endParaRPr lang="en-US">
              <a:solidFill>
                <a:srgbClr val="46535B">
                  <a:tint val="75000"/>
                </a:srgbClr>
              </a:solidFill>
              <a:latin typeface="Arial"/>
            </a:endParaRPr>
          </a:p>
        </p:txBody>
      </p:sp>
    </p:spTree>
    <p:extLst>
      <p:ext uri="{BB962C8B-B14F-4D97-AF65-F5344CB8AC3E}">
        <p14:creationId xmlns:p14="http://schemas.microsoft.com/office/powerpoint/2010/main" val="221966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ild + Text (1:1) + Kernaussage">
    <p:spTree>
      <p:nvGrpSpPr>
        <p:cNvPr id="1" name=""/>
        <p:cNvGrpSpPr/>
        <p:nvPr/>
      </p:nvGrpSpPr>
      <p:grpSpPr>
        <a:xfrm>
          <a:off x="0" y="0"/>
          <a:ext cx="0" cy="0"/>
          <a:chOff x="0" y="0"/>
          <a:chExt cx="0" cy="0"/>
        </a:xfrm>
      </p:grpSpPr>
      <p:sp>
        <p:nvSpPr>
          <p:cNvPr id="6" name="Bildplatzhalter"/>
          <p:cNvSpPr>
            <a:spLocks noGrp="1"/>
          </p:cNvSpPr>
          <p:nvPr>
            <p:ph type="pic" sz="quarter" idx="11" hasCustomPrompt="1"/>
          </p:nvPr>
        </p:nvSpPr>
        <p:spPr>
          <a:xfrm>
            <a:off x="432000" y="1718400"/>
            <a:ext cx="3960775" cy="4377600"/>
          </a:xfrm>
          <a:prstGeom prst="rect">
            <a:avLst/>
          </a:prstGeom>
        </p:spPr>
        <p:txBody>
          <a:bodyPr/>
          <a:lstStyle>
            <a:lvl1pPr marL="0" indent="0">
              <a:buFontTx/>
              <a:buNone/>
              <a:defRPr sz="1200">
                <a:solidFill>
                  <a:srgbClr val="818A8F"/>
                </a:solidFill>
              </a:defRPr>
            </a:lvl1pPr>
          </a:lstStyle>
          <a:p>
            <a:r>
              <a:rPr lang="de-DE" sz="1200" dirty="0" smtClean="0"/>
              <a:t>Image</a:t>
            </a:r>
            <a:endParaRPr lang="de-DE" dirty="0"/>
          </a:p>
        </p:txBody>
      </p:sp>
      <p:sp>
        <p:nvSpPr>
          <p:cNvPr id="8"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Headline 1</a:t>
            </a:r>
            <a:br>
              <a:rPr lang="de-DE" dirty="0" smtClean="0"/>
            </a:br>
            <a:endParaRPr lang="de-DE" dirty="0"/>
          </a:p>
        </p:txBody>
      </p:sp>
      <p:sp>
        <p:nvSpPr>
          <p:cNvPr id="9" name="Textplatzhalter"/>
          <p:cNvSpPr>
            <a:spLocks noGrp="1"/>
          </p:cNvSpPr>
          <p:nvPr>
            <p:ph type="body" sz="quarter" idx="12" hasCustomPrompt="1"/>
          </p:nvPr>
        </p:nvSpPr>
        <p:spPr>
          <a:xfrm>
            <a:off x="4752000" y="1717439"/>
            <a:ext cx="3960000" cy="2772000"/>
          </a:xfrm>
          <a:prstGeom prst="rect">
            <a:avLst/>
          </a:prstGeom>
        </p:spPr>
        <p:txBody>
          <a:bodyPr lIns="0" tIns="0" rIns="0" bIns="0"/>
          <a:lstStyle>
            <a:lvl1pPr marL="0" indent="0">
              <a:lnSpc>
                <a:spcPct val="120000"/>
              </a:lnSpc>
              <a:buFontTx/>
              <a:buNone/>
              <a:defRPr sz="1600" b="0" baseline="0"/>
            </a:lvl1pPr>
            <a:lvl2pPr marL="288000" indent="0">
              <a:lnSpc>
                <a:spcPct val="120000"/>
              </a:lnSpc>
              <a:buClr>
                <a:srgbClr val="E75420"/>
              </a:buClr>
              <a:buFontTx/>
              <a:buNone/>
              <a:defRPr sz="1600" b="0"/>
            </a:lvl2pPr>
            <a:lvl3pPr marL="576000" indent="0">
              <a:lnSpc>
                <a:spcPct val="120000"/>
              </a:lnSpc>
              <a:buFontTx/>
              <a:buNone/>
              <a:defRPr sz="1600" b="0"/>
            </a:lvl3pPr>
            <a:lvl4pPr marL="864000" indent="0">
              <a:lnSpc>
                <a:spcPct val="120000"/>
              </a:lnSpc>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10" name="TextplatzhalterKernaussage"/>
          <p:cNvSpPr>
            <a:spLocks noGrp="1"/>
          </p:cNvSpPr>
          <p:nvPr>
            <p:ph type="body" sz="quarter" idx="13" hasCustomPrompt="1"/>
          </p:nvPr>
        </p:nvSpPr>
        <p:spPr>
          <a:xfrm>
            <a:off x="4752000" y="4555200"/>
            <a:ext cx="3960000" cy="1540800"/>
          </a:xfrm>
          <a:prstGeom prst="rect">
            <a:avLst/>
          </a:prstGeom>
          <a:solidFill>
            <a:schemeClr val="tx2"/>
          </a:solidFill>
        </p:spPr>
        <p:txBody>
          <a:bodyPr vert="horz" lIns="180000" tIns="144000" rIns="180000" bIns="180000" anchor="ctr"/>
          <a:lstStyle>
            <a:lvl1pPr marL="0" indent="0">
              <a:lnSpc>
                <a:spcPct val="120000"/>
              </a:lnSpc>
              <a:buFontTx/>
              <a:buNone/>
              <a:defRPr sz="2000" baseline="0">
                <a:solidFill>
                  <a:schemeClr val="bg1"/>
                </a:solidFill>
              </a:defRPr>
            </a:lvl1pPr>
            <a:lvl2pPr marL="0" indent="0">
              <a:buFontTx/>
              <a:buNone/>
              <a:defRPr sz="2000">
                <a:solidFill>
                  <a:schemeClr val="bg1"/>
                </a:solidFill>
              </a:defRPr>
            </a:lvl2pPr>
            <a:lvl3pPr marL="0" indent="0">
              <a:buFontTx/>
              <a:buNone/>
              <a:defRPr sz="2000">
                <a:solidFill>
                  <a:schemeClr val="bg1"/>
                </a:solidFill>
              </a:defRPr>
            </a:lvl3pPr>
            <a:lvl4pPr marL="0" indent="0">
              <a:buFontTx/>
              <a:buNone/>
              <a:defRPr sz="2000">
                <a:solidFill>
                  <a:schemeClr val="bg1"/>
                </a:solidFill>
              </a:defRPr>
            </a:lvl4pPr>
            <a:lvl5pPr marL="0" indent="0">
              <a:buFontTx/>
              <a:buNone/>
              <a:defRPr sz="2000">
                <a:solidFill>
                  <a:schemeClr val="bg1"/>
                </a:solidFill>
              </a:defRPr>
            </a:lvl5pPr>
          </a:lstStyle>
          <a:p>
            <a:pPr lvl="0"/>
            <a:r>
              <a:rPr lang="de-DE" dirty="0" smtClean="0"/>
              <a:t>Central </a:t>
            </a:r>
            <a:r>
              <a:rPr lang="de-DE" dirty="0" err="1" smtClean="0"/>
              <a:t>message</a:t>
            </a:r>
            <a:r>
              <a:rPr lang="de-DE" dirty="0" smtClean="0"/>
              <a:t> </a:t>
            </a:r>
            <a:r>
              <a:rPr lang="de-DE" dirty="0" err="1" smtClean="0"/>
              <a:t>that</a:t>
            </a:r>
            <a:r>
              <a:rPr lang="de-DE" dirty="0" smtClean="0"/>
              <a:t> sums </a:t>
            </a:r>
            <a:r>
              <a:rPr lang="de-DE" dirty="0" err="1" smtClean="0"/>
              <a:t>up</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should</a:t>
            </a:r>
            <a:r>
              <a:rPr lang="de-DE" dirty="0" smtClean="0"/>
              <a:t> not </a:t>
            </a:r>
            <a:r>
              <a:rPr lang="de-DE" dirty="0" err="1" smtClean="0"/>
              <a:t>be</a:t>
            </a:r>
            <a:r>
              <a:rPr lang="de-DE" dirty="0" smtClean="0"/>
              <a:t> </a:t>
            </a:r>
            <a:r>
              <a:rPr lang="de-DE" dirty="0" err="1" smtClean="0"/>
              <a:t>longer</a:t>
            </a:r>
            <a:r>
              <a:rPr lang="de-DE" dirty="0" smtClean="0"/>
              <a:t> </a:t>
            </a:r>
            <a:r>
              <a:rPr lang="de-DE" dirty="0" err="1" smtClean="0"/>
              <a:t>than</a:t>
            </a:r>
            <a:r>
              <a:rPr lang="de-DE" dirty="0" smtClean="0"/>
              <a:t> 3 </a:t>
            </a:r>
            <a:r>
              <a:rPr lang="de-DE" dirty="0" err="1" smtClean="0"/>
              <a:t>lines</a:t>
            </a:r>
            <a:r>
              <a:rPr lang="de-DE" dirty="0" smtClean="0"/>
              <a:t>.</a:t>
            </a:r>
            <a:endParaRPr lang="de-DE" dirty="0"/>
          </a:p>
        </p:txBody>
      </p:sp>
    </p:spTree>
    <p:extLst>
      <p:ext uri="{BB962C8B-B14F-4D97-AF65-F5344CB8AC3E}">
        <p14:creationId xmlns:p14="http://schemas.microsoft.com/office/powerpoint/2010/main" val="288648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Tree>
    <p:extLst>
      <p:ext uri="{BB962C8B-B14F-4D97-AF65-F5344CB8AC3E}">
        <p14:creationId xmlns:p14="http://schemas.microsoft.com/office/powerpoint/2010/main" val="1764578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4074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2101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nl-NL">
              <a:solidFill>
                <a:srgbClr val="FFFFFF"/>
              </a:solidFill>
            </a:endParaRPr>
          </a:p>
        </p:txBody>
      </p:sp>
      <p:sp>
        <p:nvSpPr>
          <p:cNvPr id="8"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3154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nl-NL">
              <a:solidFill>
                <a:srgbClr val="FFFFFF"/>
              </a:solidFill>
            </a:endParaRPr>
          </a:p>
        </p:txBody>
      </p:sp>
      <p:sp>
        <p:nvSpPr>
          <p:cNvPr id="10"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8446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nl-NL">
              <a:solidFill>
                <a:srgbClr val="FFFFFF"/>
              </a:solidFill>
            </a:endParaRPr>
          </a:p>
        </p:txBody>
      </p:sp>
      <p:sp>
        <p:nvSpPr>
          <p:cNvPr id="6"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1416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defRPr/>
            </a:lvl1pPr>
          </a:lstStyle>
          <a:p>
            <a:pPr>
              <a:defRPr/>
            </a:pPr>
            <a:fld id="{73C5981F-7C00-9243-AF53-B9A859232904}" type="slidenum">
              <a:rPr lang="en-US"/>
              <a:pPr>
                <a:defRPr/>
              </a:pPr>
              <a:t>‹#›</a:t>
            </a:fld>
            <a:endParaRPr lang="en-US"/>
          </a:p>
        </p:txBody>
      </p:sp>
    </p:spTree>
  </p:cSld>
  <p:clrMapOvr>
    <a:masterClrMapping/>
  </p:clrMapOvr>
  <p:transition xmlns:p14="http://schemas.microsoft.com/office/powerpoint/2010/main">
    <p:wipe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nl-NL">
              <a:solidFill>
                <a:srgbClr val="FFFFFF"/>
              </a:solidFill>
            </a:endParaRPr>
          </a:p>
        </p:txBody>
      </p:sp>
      <p:sp>
        <p:nvSpPr>
          <p:cNvPr id="5"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7298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nl-NL">
              <a:solidFill>
                <a:srgbClr val="FFFFFF"/>
              </a:solidFill>
            </a:endParaRPr>
          </a:p>
        </p:txBody>
      </p:sp>
      <p:sp>
        <p:nvSpPr>
          <p:cNvPr id="8"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434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nl-NL">
              <a:solidFill>
                <a:srgbClr val="FFFFFF"/>
              </a:solidFill>
            </a:endParaRPr>
          </a:p>
        </p:txBody>
      </p:sp>
      <p:sp>
        <p:nvSpPr>
          <p:cNvPr id="8"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640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232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3160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4" name="Picture 5" descr="Photos_PPT"/>
          <p:cNvPicPr>
            <a:picLocks noChangeAspect="1" noChangeArrowheads="1"/>
          </p:cNvPicPr>
          <p:nvPr/>
        </p:nvPicPr>
        <p:blipFill>
          <a:blip r:embed="rId2"/>
          <a:srcRect/>
          <a:stretch>
            <a:fillRect/>
          </a:stretch>
        </p:blipFill>
        <p:spPr bwMode="auto">
          <a:xfrm>
            <a:off x="0" y="0"/>
            <a:ext cx="9145588" cy="2087563"/>
          </a:xfrm>
          <a:prstGeom prst="rect">
            <a:avLst/>
          </a:prstGeom>
          <a:noFill/>
          <a:ln w="9525">
            <a:noFill/>
            <a:miter lim="800000"/>
            <a:headEnd/>
            <a:tailEnd/>
          </a:ln>
        </p:spPr>
      </p:pic>
      <p:sp>
        <p:nvSpPr>
          <p:cNvPr id="8" name="Title 7"/>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2"/>
          </p:nvPr>
        </p:nvSpPr>
        <p:spPr>
          <a:xfrm>
            <a:off x="540000" y="3780000"/>
            <a:ext cx="7988400" cy="178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3"/>
          </p:nvPr>
        </p:nvSpPr>
        <p:spPr/>
        <p:txBody>
          <a:bodyPr/>
          <a:lstStyle>
            <a:lvl1pPr>
              <a:defRPr/>
            </a:lvl1pPr>
          </a:lstStyle>
          <a:p>
            <a:pPr>
              <a:defRPr/>
            </a:pPr>
            <a:endParaRPr lang="en-US">
              <a:solidFill>
                <a:srgbClr val="FFFFFF"/>
              </a:solidFill>
            </a:endParaRPr>
          </a:p>
        </p:txBody>
      </p:sp>
      <p:sp>
        <p:nvSpPr>
          <p:cNvPr id="6" name="Footer Placeholder 4"/>
          <p:cNvSpPr>
            <a:spLocks noGrp="1"/>
          </p:cNvSpPr>
          <p:nvPr>
            <p:ph type="ftr" sz="quarter" idx="14"/>
          </p:nvPr>
        </p:nvSpPr>
        <p:spPr/>
        <p:txBody>
          <a:bodyPr/>
          <a:lstStyle>
            <a:lvl1pPr>
              <a:defRPr smtClean="0"/>
            </a:lvl1pPr>
          </a:lstStyle>
          <a:p>
            <a:pPr>
              <a:defRPr/>
            </a:pPr>
            <a:endParaRPr lang="en-US">
              <a:solidFill>
                <a:srgbClr val="FFFFFF"/>
              </a:solidFill>
            </a:endParaRPr>
          </a:p>
        </p:txBody>
      </p:sp>
    </p:spTree>
    <p:extLst>
      <p:ext uri="{BB962C8B-B14F-4D97-AF65-F5344CB8AC3E}">
        <p14:creationId xmlns:p14="http://schemas.microsoft.com/office/powerpoint/2010/main" val="645570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Tree>
    <p:extLst>
      <p:ext uri="{BB962C8B-B14F-4D97-AF65-F5344CB8AC3E}">
        <p14:creationId xmlns:p14="http://schemas.microsoft.com/office/powerpoint/2010/main" val="2557032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2348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8160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nl-NL">
              <a:solidFill>
                <a:srgbClr val="FFFFFF"/>
              </a:solidFill>
            </a:endParaRPr>
          </a:p>
        </p:txBody>
      </p:sp>
      <p:sp>
        <p:nvSpPr>
          <p:cNvPr id="8"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136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727200"/>
            <a:ext cx="8132400" cy="712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60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5684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413BEC-E983-4E42-9E3B-1E523FF5C3C8}" type="slidenum">
              <a:rPr lang="en-US"/>
              <a:pPr>
                <a:defRPr/>
              </a:pPr>
              <a:t>‹#›</a:t>
            </a:fld>
            <a:endParaRPr lang="en-US"/>
          </a:p>
        </p:txBody>
      </p:sp>
    </p:spTree>
  </p:cSld>
  <p:clrMapOvr>
    <a:masterClrMapping/>
  </p:clrMapOvr>
  <p:transition xmlns:p14="http://schemas.microsoft.com/office/powerpoint/2010/main">
    <p:wipe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nl-NL">
              <a:solidFill>
                <a:srgbClr val="FFFFFF"/>
              </a:solidFill>
            </a:endParaRPr>
          </a:p>
        </p:txBody>
      </p:sp>
      <p:sp>
        <p:nvSpPr>
          <p:cNvPr id="10"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683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nl-NL">
              <a:solidFill>
                <a:srgbClr val="FFFFFF"/>
              </a:solidFill>
            </a:endParaRPr>
          </a:p>
        </p:txBody>
      </p:sp>
      <p:sp>
        <p:nvSpPr>
          <p:cNvPr id="6"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968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nl-NL">
              <a:solidFill>
                <a:srgbClr val="FFFFFF"/>
              </a:solidFill>
            </a:endParaRPr>
          </a:p>
        </p:txBody>
      </p:sp>
      <p:sp>
        <p:nvSpPr>
          <p:cNvPr id="5"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7440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nl-NL">
              <a:solidFill>
                <a:srgbClr val="FFFFFF"/>
              </a:solidFill>
            </a:endParaRPr>
          </a:p>
        </p:txBody>
      </p:sp>
      <p:sp>
        <p:nvSpPr>
          <p:cNvPr id="8"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2883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nl-NL">
              <a:solidFill>
                <a:srgbClr val="FFFFFF"/>
              </a:solidFill>
            </a:endParaRPr>
          </a:p>
        </p:txBody>
      </p:sp>
      <p:sp>
        <p:nvSpPr>
          <p:cNvPr id="8"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9483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6631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nl-NL">
              <a:solidFill>
                <a:srgbClr val="FFFFFF"/>
              </a:solidFill>
            </a:endParaRPr>
          </a:p>
        </p:txBody>
      </p:sp>
      <p:sp>
        <p:nvSpPr>
          <p:cNvPr id="7" name="Slide Number Placeholder 4"/>
          <p:cNvSpPr>
            <a:spLocks noGrp="1"/>
          </p:cNvSpPr>
          <p:nvPr>
            <p:ph type="sldNum" sz="quarter" idx="11"/>
          </p:nvPr>
        </p:nvSpPr>
        <p:spPr>
          <a:xfrm>
            <a:off x="8136396" y="6492879"/>
            <a:ext cx="647700" cy="365125"/>
          </a:xfrm>
        </p:spPr>
        <p:txBody>
          <a:bodyPr/>
          <a:lstStyle>
            <a:lvl1pPr>
              <a:defRPr/>
            </a:lvl1pPr>
          </a:lstStyle>
          <a:p>
            <a:fld id="{A070C3C2-5BDB-7A4B-B839-00C05CB33E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9404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4" name="Picture 5" descr="Photos_PPT"/>
          <p:cNvPicPr>
            <a:picLocks noChangeAspect="1" noChangeArrowheads="1"/>
          </p:cNvPicPr>
          <p:nvPr/>
        </p:nvPicPr>
        <p:blipFill>
          <a:blip r:embed="rId2"/>
          <a:srcRect/>
          <a:stretch>
            <a:fillRect/>
          </a:stretch>
        </p:blipFill>
        <p:spPr bwMode="auto">
          <a:xfrm>
            <a:off x="0" y="0"/>
            <a:ext cx="9145588" cy="2087563"/>
          </a:xfrm>
          <a:prstGeom prst="rect">
            <a:avLst/>
          </a:prstGeom>
          <a:noFill/>
          <a:ln w="9525">
            <a:noFill/>
            <a:miter lim="800000"/>
            <a:headEnd/>
            <a:tailEnd/>
          </a:ln>
        </p:spPr>
      </p:pic>
      <p:sp>
        <p:nvSpPr>
          <p:cNvPr id="8" name="Title 7"/>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2"/>
          </p:nvPr>
        </p:nvSpPr>
        <p:spPr>
          <a:xfrm>
            <a:off x="540000" y="3780000"/>
            <a:ext cx="7988400" cy="178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3"/>
          </p:nvPr>
        </p:nvSpPr>
        <p:spPr/>
        <p:txBody>
          <a:bodyPr/>
          <a:lstStyle>
            <a:lvl1pPr>
              <a:defRPr/>
            </a:lvl1pPr>
          </a:lstStyle>
          <a:p>
            <a:pPr>
              <a:defRPr/>
            </a:pPr>
            <a:endParaRPr lang="en-US">
              <a:solidFill>
                <a:srgbClr val="FFFFFF"/>
              </a:solidFill>
            </a:endParaRPr>
          </a:p>
        </p:txBody>
      </p:sp>
      <p:sp>
        <p:nvSpPr>
          <p:cNvPr id="6" name="Footer Placeholder 4"/>
          <p:cNvSpPr>
            <a:spLocks noGrp="1"/>
          </p:cNvSpPr>
          <p:nvPr>
            <p:ph type="ftr" sz="quarter" idx="14"/>
          </p:nvPr>
        </p:nvSpPr>
        <p:spPr/>
        <p:txBody>
          <a:bodyPr/>
          <a:lstStyle>
            <a:lvl1pPr>
              <a:defRPr smtClean="0"/>
            </a:lvl1pPr>
          </a:lstStyle>
          <a:p>
            <a:pPr>
              <a:defRPr/>
            </a:pPr>
            <a:endParaRPr lang="en-US">
              <a:solidFill>
                <a:srgbClr val="FFFFFF"/>
              </a:solidFill>
            </a:endParaRPr>
          </a:p>
        </p:txBody>
      </p:sp>
    </p:spTree>
    <p:extLst>
      <p:ext uri="{BB962C8B-B14F-4D97-AF65-F5344CB8AC3E}">
        <p14:creationId xmlns:p14="http://schemas.microsoft.com/office/powerpoint/2010/main" val="2913365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US">
                <a:solidFill>
                  <a:srgbClr val="FFFFFF"/>
                </a:solidFill>
              </a:rPr>
              <a:t>25 October 2006</a:t>
            </a:r>
          </a:p>
        </p:txBody>
      </p:sp>
      <p:sp>
        <p:nvSpPr>
          <p:cNvPr id="5" name="Slide Number Placeholder 4"/>
          <p:cNvSpPr>
            <a:spLocks noGrp="1"/>
          </p:cNvSpPr>
          <p:nvPr>
            <p:ph type="sldNum" sz="quarter" idx="11"/>
          </p:nvPr>
        </p:nvSpPr>
        <p:spPr/>
        <p:txBody>
          <a:bodyPr/>
          <a:lstStyle>
            <a:lvl1pPr>
              <a:defRPr/>
            </a:lvl1pPr>
          </a:lstStyle>
          <a:p>
            <a:fld id="{6F49DAD5-4A0D-48D9-B77A-21BF2F1507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143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solidFill>
                  <a:srgbClr val="FFFFFF"/>
                </a:solidFill>
              </a:rPr>
              <a:t>25 October 2006</a:t>
            </a:r>
          </a:p>
        </p:txBody>
      </p:sp>
      <p:sp>
        <p:nvSpPr>
          <p:cNvPr id="5" name="Slide Number Placeholder 4"/>
          <p:cNvSpPr>
            <a:spLocks noGrp="1"/>
          </p:cNvSpPr>
          <p:nvPr>
            <p:ph type="sldNum" sz="quarter" idx="11"/>
          </p:nvPr>
        </p:nvSpPr>
        <p:spPr/>
        <p:txBody>
          <a:bodyPr/>
          <a:lstStyle>
            <a:lvl1pPr>
              <a:defRPr/>
            </a:lvl1pPr>
          </a:lstStyle>
          <a:p>
            <a:fld id="{5A38F78B-065B-4F0B-9C8A-1B5DB14EEE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172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96000" y="1600204"/>
            <a:ext cx="8132400" cy="4525963"/>
          </a:xfrm>
        </p:spPr>
        <p:txBody>
          <a:bodyPr/>
          <a:lstStyle/>
          <a:p>
            <a:pPr lvl="0"/>
            <a:endParaRPr lang="en-US" noProof="0" dirty="0" smtClean="0"/>
          </a:p>
        </p:txBody>
      </p:sp>
      <p:sp>
        <p:nvSpPr>
          <p:cNvPr id="7" name="Title 6"/>
          <p:cNvSpPr>
            <a:spLocks noGrp="1"/>
          </p:cNvSpPr>
          <p:nvPr>
            <p:ph type="title"/>
          </p:nvPr>
        </p:nvSpPr>
        <p:spPr>
          <a:xfrm>
            <a:off x="396000" y="727200"/>
            <a:ext cx="8132400" cy="712800"/>
          </a:xfrm>
        </p:spPr>
        <p:txBody>
          <a:bodyPr/>
          <a:lstStyle/>
          <a:p>
            <a:r>
              <a:rPr lang="nl-BE" smtClean="0"/>
              <a:t>Click to edit Master title style</a:t>
            </a:r>
            <a:endParaRPr lang="en-US"/>
          </a:p>
        </p:txBody>
      </p:sp>
      <p:sp>
        <p:nvSpPr>
          <p:cNvPr id="6" name="Slide Number Placeholder 5"/>
          <p:cNvSpPr>
            <a:spLocks noGrp="1"/>
          </p:cNvSpPr>
          <p:nvPr>
            <p:ph type="sldNum" sz="quarter" idx="12"/>
          </p:nvPr>
        </p:nvSpPr>
        <p:spPr/>
        <p:txBody>
          <a:bodyPr/>
          <a:lstStyle>
            <a:lvl1pPr>
              <a:defRPr/>
            </a:lvl1pPr>
          </a:lstStyle>
          <a:p>
            <a:pPr>
              <a:defRPr/>
            </a:pPr>
            <a:fld id="{339D3C9E-7CC2-4040-96AE-F1531758889E}" type="slidenum">
              <a:rPr lang="en-US"/>
              <a:pPr>
                <a:defRPr/>
              </a:pPr>
              <a:t>‹#›</a:t>
            </a:fld>
            <a:endParaRPr lang="en-US"/>
          </a:p>
        </p:txBody>
      </p:sp>
    </p:spTree>
  </p:cSld>
  <p:clrMapOvr>
    <a:masterClrMapping/>
  </p:clrMapOvr>
  <p:transition xmlns:p14="http://schemas.microsoft.com/office/powerpoint/2010/main">
    <p:wipe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25 October 2006</a:t>
            </a:r>
          </a:p>
        </p:txBody>
      </p:sp>
      <p:sp>
        <p:nvSpPr>
          <p:cNvPr id="5" name="Slide Number Placeholder 4"/>
          <p:cNvSpPr>
            <a:spLocks noGrp="1"/>
          </p:cNvSpPr>
          <p:nvPr>
            <p:ph type="sldNum" sz="quarter" idx="11"/>
          </p:nvPr>
        </p:nvSpPr>
        <p:spPr/>
        <p:txBody>
          <a:bodyPr/>
          <a:lstStyle>
            <a:lvl1pPr>
              <a:defRPr/>
            </a:lvl1pPr>
          </a:lstStyle>
          <a:p>
            <a:fld id="{218F9157-D3E1-4B9B-829C-B04A910C30F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4218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a:solidFill>
                  <a:srgbClr val="FFFFFF"/>
                </a:solidFill>
              </a:rPr>
              <a:t>25 October 2006</a:t>
            </a:r>
          </a:p>
        </p:txBody>
      </p:sp>
      <p:sp>
        <p:nvSpPr>
          <p:cNvPr id="6" name="Slide Number Placeholder 5"/>
          <p:cNvSpPr>
            <a:spLocks noGrp="1"/>
          </p:cNvSpPr>
          <p:nvPr>
            <p:ph type="sldNum" sz="quarter" idx="11"/>
          </p:nvPr>
        </p:nvSpPr>
        <p:spPr/>
        <p:txBody>
          <a:bodyPr/>
          <a:lstStyle>
            <a:lvl1pPr>
              <a:defRPr/>
            </a:lvl1pPr>
          </a:lstStyle>
          <a:p>
            <a:fld id="{A669497D-176B-4FE5-9E73-34AFE86C2B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9080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a:solidFill>
                  <a:srgbClr val="FFFFFF"/>
                </a:solidFill>
              </a:rPr>
              <a:t>25 October 2006</a:t>
            </a:r>
          </a:p>
        </p:txBody>
      </p:sp>
      <p:sp>
        <p:nvSpPr>
          <p:cNvPr id="8" name="Slide Number Placeholder 7"/>
          <p:cNvSpPr>
            <a:spLocks noGrp="1"/>
          </p:cNvSpPr>
          <p:nvPr>
            <p:ph type="sldNum" sz="quarter" idx="11"/>
          </p:nvPr>
        </p:nvSpPr>
        <p:spPr/>
        <p:txBody>
          <a:bodyPr/>
          <a:lstStyle>
            <a:lvl1pPr>
              <a:defRPr/>
            </a:lvl1pPr>
          </a:lstStyle>
          <a:p>
            <a:fld id="{5DF4335A-DE9D-450B-8E41-4D0E0E65DD4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5980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solidFill>
                  <a:srgbClr val="FFFFFF"/>
                </a:solidFill>
              </a:rPr>
              <a:t>25 October 2006</a:t>
            </a:r>
          </a:p>
        </p:txBody>
      </p:sp>
      <p:sp>
        <p:nvSpPr>
          <p:cNvPr id="4" name="Slide Number Placeholder 3"/>
          <p:cNvSpPr>
            <a:spLocks noGrp="1"/>
          </p:cNvSpPr>
          <p:nvPr>
            <p:ph type="sldNum" sz="quarter" idx="11"/>
          </p:nvPr>
        </p:nvSpPr>
        <p:spPr/>
        <p:txBody>
          <a:bodyPr/>
          <a:lstStyle>
            <a:lvl1pPr>
              <a:defRPr/>
            </a:lvl1pPr>
          </a:lstStyle>
          <a:p>
            <a:fld id="{C1FFFA2B-E382-494D-AE2F-1B7B0A03579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8526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solidFill>
              </a:rPr>
              <a:t>25 October 2006</a:t>
            </a:r>
          </a:p>
        </p:txBody>
      </p:sp>
      <p:sp>
        <p:nvSpPr>
          <p:cNvPr id="3" name="Slide Number Placeholder 2"/>
          <p:cNvSpPr>
            <a:spLocks noGrp="1"/>
          </p:cNvSpPr>
          <p:nvPr>
            <p:ph type="sldNum" sz="quarter" idx="11"/>
          </p:nvPr>
        </p:nvSpPr>
        <p:spPr/>
        <p:txBody>
          <a:bodyPr/>
          <a:lstStyle>
            <a:lvl1pPr>
              <a:defRPr/>
            </a:lvl1pPr>
          </a:lstStyle>
          <a:p>
            <a:fld id="{F6F74B32-376A-4EFE-B399-05484F3C5A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0304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25 October 2006</a:t>
            </a:r>
          </a:p>
        </p:txBody>
      </p:sp>
      <p:sp>
        <p:nvSpPr>
          <p:cNvPr id="6" name="Slide Number Placeholder 5"/>
          <p:cNvSpPr>
            <a:spLocks noGrp="1"/>
          </p:cNvSpPr>
          <p:nvPr>
            <p:ph type="sldNum" sz="quarter" idx="11"/>
          </p:nvPr>
        </p:nvSpPr>
        <p:spPr/>
        <p:txBody>
          <a:bodyPr/>
          <a:lstStyle>
            <a:lvl1pPr>
              <a:defRPr/>
            </a:lvl1pPr>
          </a:lstStyle>
          <a:p>
            <a:fld id="{F408AD82-F282-4706-BF9B-3D95C6BBF3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04236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25 October 2006</a:t>
            </a:r>
          </a:p>
        </p:txBody>
      </p:sp>
      <p:sp>
        <p:nvSpPr>
          <p:cNvPr id="6" name="Slide Number Placeholder 5"/>
          <p:cNvSpPr>
            <a:spLocks noGrp="1"/>
          </p:cNvSpPr>
          <p:nvPr>
            <p:ph type="sldNum" sz="quarter" idx="11"/>
          </p:nvPr>
        </p:nvSpPr>
        <p:spPr/>
        <p:txBody>
          <a:bodyPr/>
          <a:lstStyle>
            <a:lvl1pPr>
              <a:defRPr/>
            </a:lvl1pPr>
          </a:lstStyle>
          <a:p>
            <a:fld id="{DF88C7C1-9920-4274-8C5C-7BDA048D0BD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1095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solidFill>
                  <a:srgbClr val="FFFFFF"/>
                </a:solidFill>
              </a:rPr>
              <a:t>25 October 2006</a:t>
            </a:r>
          </a:p>
        </p:txBody>
      </p:sp>
      <p:sp>
        <p:nvSpPr>
          <p:cNvPr id="5" name="Slide Number Placeholder 4"/>
          <p:cNvSpPr>
            <a:spLocks noGrp="1"/>
          </p:cNvSpPr>
          <p:nvPr>
            <p:ph type="sldNum" sz="quarter" idx="11"/>
          </p:nvPr>
        </p:nvSpPr>
        <p:spPr/>
        <p:txBody>
          <a:bodyPr/>
          <a:lstStyle>
            <a:lvl1pPr>
              <a:defRPr/>
            </a:lvl1pPr>
          </a:lstStyle>
          <a:p>
            <a:fld id="{B73412AA-5D5A-41E2-9573-5B751E6143B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4488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solidFill>
                  <a:srgbClr val="FFFFFF"/>
                </a:solidFill>
              </a:rPr>
              <a:t>25 October 2006</a:t>
            </a:r>
          </a:p>
        </p:txBody>
      </p:sp>
      <p:sp>
        <p:nvSpPr>
          <p:cNvPr id="5" name="Slide Number Placeholder 4"/>
          <p:cNvSpPr>
            <a:spLocks noGrp="1"/>
          </p:cNvSpPr>
          <p:nvPr>
            <p:ph type="sldNum" sz="quarter" idx="11"/>
          </p:nvPr>
        </p:nvSpPr>
        <p:spPr/>
        <p:txBody>
          <a:bodyPr/>
          <a:lstStyle>
            <a:lvl1pPr>
              <a:defRPr/>
            </a:lvl1pPr>
          </a:lstStyle>
          <a:p>
            <a:fld id="{42D1D7FE-7969-4845-AC54-BC670B14A3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8300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62027" y="6405567"/>
            <a:ext cx="1522413" cy="365125"/>
          </a:xfrm>
        </p:spPr>
        <p:txBody>
          <a:bodyPr/>
          <a:lstStyle>
            <a:lvl1pPr>
              <a:defRPr/>
            </a:lvl1pPr>
          </a:lstStyle>
          <a:p>
            <a:r>
              <a:rPr lang="en-US">
                <a:solidFill>
                  <a:srgbClr val="FFFFFF"/>
                </a:solidFill>
              </a:rPr>
              <a:t>25 October 2006</a:t>
            </a:r>
          </a:p>
        </p:txBody>
      </p:sp>
      <p:sp>
        <p:nvSpPr>
          <p:cNvPr id="6" name="Slide Number Placeholder 5"/>
          <p:cNvSpPr>
            <a:spLocks noGrp="1"/>
          </p:cNvSpPr>
          <p:nvPr>
            <p:ph type="sldNum" sz="quarter" idx="11"/>
          </p:nvPr>
        </p:nvSpPr>
        <p:spPr>
          <a:xfrm>
            <a:off x="107952" y="6405567"/>
            <a:ext cx="647700" cy="365125"/>
          </a:xfrm>
        </p:spPr>
        <p:txBody>
          <a:bodyPr/>
          <a:lstStyle>
            <a:lvl1pPr>
              <a:defRPr/>
            </a:lvl1pPr>
          </a:lstStyle>
          <a:p>
            <a:fld id="{5F6FE3C3-D9E7-431D-BAF4-49DB4247132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468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8000" y="2296800"/>
            <a:ext cx="6264000" cy="432000"/>
          </a:xfrm>
        </p:spPr>
        <p:txBody>
          <a:bodyPr/>
          <a:lstStyle>
            <a:lvl1pPr>
              <a:lnSpc>
                <a:spcPts val="3100"/>
              </a:lnSpc>
              <a:spcBef>
                <a:spcPct val="0"/>
              </a:spcBef>
              <a:defRPr/>
            </a:lvl1pPr>
          </a:lstStyle>
          <a:p>
            <a:r>
              <a:rPr lang="nl-BE" smtClean="0"/>
              <a:t>Click to edit Master title style</a:t>
            </a:r>
            <a:endParaRPr lang="nl-BE" dirty="0"/>
          </a:p>
        </p:txBody>
      </p:sp>
      <p:sp>
        <p:nvSpPr>
          <p:cNvPr id="7" name="Text Placeholder 6"/>
          <p:cNvSpPr>
            <a:spLocks noGrp="1"/>
          </p:cNvSpPr>
          <p:nvPr>
            <p:ph type="body" sz="quarter" idx="13"/>
          </p:nvPr>
        </p:nvSpPr>
        <p:spPr>
          <a:xfrm>
            <a:off x="918000" y="3618000"/>
            <a:ext cx="7610400" cy="2433600"/>
          </a:xfrm>
        </p:spPr>
        <p:txBody>
          <a:bodyPr/>
          <a:lstStyle>
            <a:lvl1pPr>
              <a:defRPr sz="1600" b="0"/>
            </a:lvl1pPr>
            <a:lvl2pPr>
              <a:defRPr sz="1600" b="0"/>
            </a:lvl2pPr>
            <a:lvl3pPr marL="3175" algn="l" defTabSz="180975">
              <a:buClr>
                <a:schemeClr val="tx1"/>
              </a:buClr>
              <a:buNone/>
              <a:tabLst>
                <a:tab pos="8334375" algn="r"/>
              </a:tabLst>
              <a:defRPr sz="1600" b="0"/>
            </a:lvl3pPr>
            <a:lvl4pPr>
              <a:defRPr sz="1600" b="0"/>
            </a:lvl4pPr>
            <a:lvl5pPr>
              <a:defRPr sz="1600" b="0"/>
            </a:lvl5pPr>
          </a:lstStyle>
          <a:p>
            <a:pPr lvl="0"/>
            <a:r>
              <a:rPr lang="nl-BE" smtClean="0"/>
              <a:t>Click to edit Master text styles</a:t>
            </a:r>
          </a:p>
          <a:p>
            <a:pPr lvl="1"/>
            <a:r>
              <a:rPr lang="nl-BE" smtClean="0"/>
              <a:t>Second level</a:t>
            </a:r>
          </a:p>
        </p:txBody>
      </p:sp>
      <p:sp>
        <p:nvSpPr>
          <p:cNvPr id="4" name="Date Placeholder 3"/>
          <p:cNvSpPr>
            <a:spLocks noGrp="1"/>
          </p:cNvSpPr>
          <p:nvPr>
            <p:ph type="dt" sz="half" idx="14"/>
          </p:nvPr>
        </p:nvSpPr>
        <p:spPr>
          <a:xfrm>
            <a:off x="360363" y="6548438"/>
            <a:ext cx="792162" cy="252412"/>
          </a:xfrm>
          <a:prstGeom prst="rect">
            <a:avLst/>
          </a:prstGeom>
        </p:spPr>
        <p:txBody>
          <a:bodyPr/>
          <a:lstStyle>
            <a:lvl1pPr>
              <a:defRPr smtClean="0"/>
            </a:lvl1pPr>
          </a:lstStyle>
          <a:p>
            <a:pPr>
              <a:defRPr/>
            </a:pPr>
            <a:endParaRPr lang="nl-BE"/>
          </a:p>
        </p:txBody>
      </p:sp>
      <p:sp>
        <p:nvSpPr>
          <p:cNvPr id="5" name="Footer Placeholder 4"/>
          <p:cNvSpPr>
            <a:spLocks noGrp="1"/>
          </p:cNvSpPr>
          <p:nvPr>
            <p:ph type="ftr" sz="quarter" idx="15"/>
          </p:nvPr>
        </p:nvSpPr>
        <p:spPr>
          <a:xfrm>
            <a:off x="1227140" y="6548438"/>
            <a:ext cx="6081712" cy="252412"/>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79402C5-8FF5-9648-A97F-856AF14A3BD4}" type="slidenum">
              <a:rPr lang="en-US"/>
              <a:pPr>
                <a:defRPr/>
              </a:pPr>
              <a:t>‹#›</a:t>
            </a:fld>
            <a:endParaRPr lang="en-US"/>
          </a:p>
        </p:txBody>
      </p:sp>
    </p:spTree>
  </p:cSld>
  <p:clrMapOvr>
    <a:masterClrMapping/>
  </p:clrMapOvr>
  <p:transition xmlns:p14="http://schemas.microsoft.com/office/powerpoint/2010/main">
    <p:wipe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962027" y="6405567"/>
            <a:ext cx="1522413" cy="365125"/>
          </a:xfrm>
        </p:spPr>
        <p:txBody>
          <a:bodyPr/>
          <a:lstStyle>
            <a:lvl1pPr>
              <a:defRPr/>
            </a:lvl1pPr>
          </a:lstStyle>
          <a:p>
            <a:r>
              <a:rPr lang="en-US">
                <a:solidFill>
                  <a:srgbClr val="FFFFFF"/>
                </a:solidFill>
              </a:rPr>
              <a:t>25 October 2006</a:t>
            </a:r>
          </a:p>
        </p:txBody>
      </p:sp>
      <p:sp>
        <p:nvSpPr>
          <p:cNvPr id="7" name="Slide Number Placeholder 6"/>
          <p:cNvSpPr>
            <a:spLocks noGrp="1"/>
          </p:cNvSpPr>
          <p:nvPr>
            <p:ph type="sldNum" sz="quarter" idx="11"/>
          </p:nvPr>
        </p:nvSpPr>
        <p:spPr>
          <a:xfrm>
            <a:off x="107952" y="6405567"/>
            <a:ext cx="647700" cy="365125"/>
          </a:xfrm>
        </p:spPr>
        <p:txBody>
          <a:bodyPr/>
          <a:lstStyle>
            <a:lvl1pPr>
              <a:defRPr/>
            </a:lvl1pPr>
          </a:lstStyle>
          <a:p>
            <a:fld id="{4FAFCB50-2E73-46B1-B58D-1EEE10C168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36761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4"/>
            <a:ext cx="8229600" cy="4525963"/>
          </a:xfrm>
        </p:spPr>
        <p:txBody>
          <a:bodyPr/>
          <a:lstStyle/>
          <a:p>
            <a:endParaRPr lang="en-GB"/>
          </a:p>
        </p:txBody>
      </p:sp>
      <p:sp>
        <p:nvSpPr>
          <p:cNvPr id="4" name="Date Placeholder 3"/>
          <p:cNvSpPr>
            <a:spLocks noGrp="1"/>
          </p:cNvSpPr>
          <p:nvPr>
            <p:ph type="dt" sz="half" idx="10"/>
          </p:nvPr>
        </p:nvSpPr>
        <p:spPr>
          <a:xfrm>
            <a:off x="962027" y="6405567"/>
            <a:ext cx="1522413" cy="365125"/>
          </a:xfrm>
        </p:spPr>
        <p:txBody>
          <a:bodyPr/>
          <a:lstStyle>
            <a:lvl1pPr>
              <a:defRPr/>
            </a:lvl1pPr>
          </a:lstStyle>
          <a:p>
            <a:r>
              <a:rPr lang="en-US">
                <a:solidFill>
                  <a:srgbClr val="FFFFFF"/>
                </a:solidFill>
              </a:rPr>
              <a:t>25 October 2006</a:t>
            </a:r>
          </a:p>
        </p:txBody>
      </p:sp>
      <p:sp>
        <p:nvSpPr>
          <p:cNvPr id="5" name="Slide Number Placeholder 4"/>
          <p:cNvSpPr>
            <a:spLocks noGrp="1"/>
          </p:cNvSpPr>
          <p:nvPr>
            <p:ph type="sldNum" sz="quarter" idx="11"/>
          </p:nvPr>
        </p:nvSpPr>
        <p:spPr>
          <a:xfrm>
            <a:off x="107952" y="6405567"/>
            <a:ext cx="647700" cy="365125"/>
          </a:xfrm>
        </p:spPr>
        <p:txBody>
          <a:bodyPr/>
          <a:lstStyle>
            <a:lvl1pPr>
              <a:defRPr/>
            </a:lvl1pPr>
          </a:lstStyle>
          <a:p>
            <a:fld id="{5235020A-2024-4A4F-8BD0-F5C4768840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49451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
        <p:nvSpPr>
          <p:cNvPr id="4" name="Rectangle 5"/>
          <p:cNvSpPr>
            <a:spLocks noGrp="1" noChangeArrowheads="1"/>
          </p:cNvSpPr>
          <p:nvPr>
            <p:ph type="sldNum" sz="quarter" idx="10"/>
          </p:nvPr>
        </p:nvSpPr>
        <p:spPr>
          <a:ln/>
        </p:spPr>
        <p:txBody>
          <a:bodyPr/>
          <a:lstStyle>
            <a:lvl1pPr>
              <a:defRPr/>
            </a:lvl1pPr>
          </a:lstStyle>
          <a:p>
            <a:pPr>
              <a:defRPr/>
            </a:pPr>
            <a:fld id="{4F9570C4-CAB9-4AA7-900D-3CBBC5F9BEB7}"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9AA72D0A-F67E-426D-BCDB-25BF1C01C8AC}"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33678055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5"/>
          <p:cNvSpPr>
            <a:spLocks noGrp="1" noChangeArrowheads="1"/>
          </p:cNvSpPr>
          <p:nvPr>
            <p:ph type="sldNum" sz="quarter" idx="10"/>
          </p:nvPr>
        </p:nvSpPr>
        <p:spPr>
          <a:ln/>
        </p:spPr>
        <p:txBody>
          <a:bodyPr/>
          <a:lstStyle>
            <a:lvl1pPr>
              <a:defRPr/>
            </a:lvl1pPr>
          </a:lstStyle>
          <a:p>
            <a:pPr>
              <a:defRPr/>
            </a:pPr>
            <a:fld id="{F9B682D5-B350-4F86-B8F7-0DD5E05135BB}"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5EB0BE4F-C711-4D7B-BCCB-4B6C2695AC34}"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741085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E6430EA-48D2-4B21-A419-9B43E15E7C8D}"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0EB1080F-9AC2-4D44-BE84-399310C61A23}"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3464938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395288" y="1701800"/>
            <a:ext cx="3989387"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537075" y="1701800"/>
            <a:ext cx="3990975"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Rectangle 5"/>
          <p:cNvSpPr>
            <a:spLocks noGrp="1" noChangeArrowheads="1"/>
          </p:cNvSpPr>
          <p:nvPr>
            <p:ph type="sldNum" sz="quarter" idx="10"/>
          </p:nvPr>
        </p:nvSpPr>
        <p:spPr>
          <a:ln/>
        </p:spPr>
        <p:txBody>
          <a:bodyPr/>
          <a:lstStyle>
            <a:lvl1pPr>
              <a:defRPr/>
            </a:lvl1pPr>
          </a:lstStyle>
          <a:p>
            <a:pPr>
              <a:defRPr/>
            </a:pPr>
            <a:fld id="{38978177-CE37-488E-9E4D-F21F7FFFD994}"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74FE39DA-2087-4BD9-8B86-EC408B807EDD}"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5487386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Rectangle 5"/>
          <p:cNvSpPr>
            <a:spLocks noGrp="1" noChangeArrowheads="1"/>
          </p:cNvSpPr>
          <p:nvPr>
            <p:ph type="sldNum" sz="quarter" idx="10"/>
          </p:nvPr>
        </p:nvSpPr>
        <p:spPr>
          <a:ln/>
        </p:spPr>
        <p:txBody>
          <a:bodyPr/>
          <a:lstStyle>
            <a:lvl1pPr>
              <a:defRPr/>
            </a:lvl1pPr>
          </a:lstStyle>
          <a:p>
            <a:pPr>
              <a:defRPr/>
            </a:pPr>
            <a:fld id="{E17CABF0-3AD6-4F2A-8419-61FD30B222E4}" type="slidenum">
              <a:rPr lang="de-DE">
                <a:solidFill>
                  <a:srgbClr val="FFFFFF"/>
                </a:solidFill>
              </a:rPr>
              <a:pPr>
                <a:defRPr/>
              </a:pPr>
              <a:t>‹#›</a:t>
            </a:fld>
            <a:endParaRPr lang="de-DE">
              <a:solidFill>
                <a:srgbClr val="FFFFFF"/>
              </a:solidFill>
            </a:endParaRPr>
          </a:p>
        </p:txBody>
      </p:sp>
      <p:sp>
        <p:nvSpPr>
          <p:cNvPr id="8" name="Rectangle 6"/>
          <p:cNvSpPr>
            <a:spLocks noGrp="1" noChangeArrowheads="1"/>
          </p:cNvSpPr>
          <p:nvPr>
            <p:ph type="dt" sz="half" idx="11"/>
          </p:nvPr>
        </p:nvSpPr>
        <p:spPr>
          <a:ln/>
        </p:spPr>
        <p:txBody>
          <a:bodyPr/>
          <a:lstStyle>
            <a:lvl1pPr>
              <a:defRPr/>
            </a:lvl1pPr>
          </a:lstStyle>
          <a:p>
            <a:pPr>
              <a:defRPr/>
            </a:pPr>
            <a:fld id="{139A7B1C-5C42-4361-BA88-F0AAC050BE2A}"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4293505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Rectangle 5"/>
          <p:cNvSpPr>
            <a:spLocks noGrp="1" noChangeArrowheads="1"/>
          </p:cNvSpPr>
          <p:nvPr>
            <p:ph type="sldNum" sz="quarter" idx="10"/>
          </p:nvPr>
        </p:nvSpPr>
        <p:spPr>
          <a:ln/>
        </p:spPr>
        <p:txBody>
          <a:bodyPr/>
          <a:lstStyle>
            <a:lvl1pPr>
              <a:defRPr/>
            </a:lvl1pPr>
          </a:lstStyle>
          <a:p>
            <a:pPr>
              <a:defRPr/>
            </a:pPr>
            <a:fld id="{145E5EF7-4CCF-4EBE-8A25-9AC735209E3A}" type="slidenum">
              <a:rPr lang="de-DE">
                <a:solidFill>
                  <a:srgbClr val="FFFFFF"/>
                </a:solidFill>
              </a:rPr>
              <a:pPr>
                <a:defRPr/>
              </a:pPr>
              <a:t>‹#›</a:t>
            </a:fld>
            <a:endParaRPr lang="de-DE">
              <a:solidFill>
                <a:srgbClr val="FFFFFF"/>
              </a:solidFill>
            </a:endParaRPr>
          </a:p>
        </p:txBody>
      </p:sp>
      <p:sp>
        <p:nvSpPr>
          <p:cNvPr id="4" name="Rectangle 6"/>
          <p:cNvSpPr>
            <a:spLocks noGrp="1" noChangeArrowheads="1"/>
          </p:cNvSpPr>
          <p:nvPr>
            <p:ph type="dt" sz="half" idx="11"/>
          </p:nvPr>
        </p:nvSpPr>
        <p:spPr>
          <a:ln/>
        </p:spPr>
        <p:txBody>
          <a:bodyPr/>
          <a:lstStyle>
            <a:lvl1pPr>
              <a:defRPr/>
            </a:lvl1pPr>
          </a:lstStyle>
          <a:p>
            <a:pPr>
              <a:defRPr/>
            </a:pPr>
            <a:fld id="{4ACDABFC-A6EF-4229-BB41-B3E0BA543419}"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624266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A36E79B-0408-4361-A320-0D2F52C6E69E}" type="slidenum">
              <a:rPr lang="de-DE">
                <a:solidFill>
                  <a:srgbClr val="FFFFFF"/>
                </a:solidFill>
              </a:rPr>
              <a:pPr>
                <a:defRPr/>
              </a:pPr>
              <a:t>‹#›</a:t>
            </a:fld>
            <a:endParaRPr lang="de-DE">
              <a:solidFill>
                <a:srgbClr val="FFFFFF"/>
              </a:solidFill>
            </a:endParaRPr>
          </a:p>
        </p:txBody>
      </p:sp>
      <p:sp>
        <p:nvSpPr>
          <p:cNvPr id="3" name="Rectangle 6"/>
          <p:cNvSpPr>
            <a:spLocks noGrp="1" noChangeArrowheads="1"/>
          </p:cNvSpPr>
          <p:nvPr>
            <p:ph type="dt" sz="half" idx="11"/>
          </p:nvPr>
        </p:nvSpPr>
        <p:spPr>
          <a:ln/>
        </p:spPr>
        <p:txBody>
          <a:bodyPr/>
          <a:lstStyle>
            <a:lvl1pPr>
              <a:defRPr/>
            </a:lvl1pPr>
          </a:lstStyle>
          <a:p>
            <a:pPr>
              <a:defRPr/>
            </a:pPr>
            <a:fld id="{A5B22D94-9FE3-48AA-91CA-B4848D78ACCF}"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1553792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9F8BF8E-7E14-44D9-A2E1-933839FB7844}"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99FF5623-F604-40F4-AC4C-F0D9F3D7A52D}"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105625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2"/>
          </p:nvPr>
        </p:nvSpPr>
        <p:spPr>
          <a:xfrm>
            <a:off x="540000" y="3780000"/>
            <a:ext cx="7988400" cy="178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3"/>
          </p:nvPr>
        </p:nvSpPr>
        <p:spPr/>
        <p:txBody>
          <a:bodyPr/>
          <a:lstStyle>
            <a:lvl1pPr>
              <a:defRPr/>
            </a:lvl1pPr>
          </a:lstStyle>
          <a:p>
            <a:pPr>
              <a:defRPr/>
            </a:pPr>
            <a:endParaRPr lang="en-US">
              <a:solidFill>
                <a:srgbClr val="FFFFFF"/>
              </a:solidFill>
            </a:endParaRPr>
          </a:p>
        </p:txBody>
      </p:sp>
      <p:sp>
        <p:nvSpPr>
          <p:cNvPr id="6" name="Footer Placeholder 4"/>
          <p:cNvSpPr>
            <a:spLocks noGrp="1"/>
          </p:cNvSpPr>
          <p:nvPr>
            <p:ph type="ftr" sz="quarter" idx="14"/>
          </p:nvPr>
        </p:nvSpPr>
        <p:spPr/>
        <p:txBody>
          <a:bodyPr/>
          <a:lstStyle>
            <a:lvl1pPr>
              <a:defRPr smtClean="0"/>
            </a:lvl1pPr>
          </a:lstStyle>
          <a:p>
            <a:pPr>
              <a:defRPr/>
            </a:pPr>
            <a:endParaRPr lang="en-US">
              <a:solidFill>
                <a:srgbClr val="FFFFFF"/>
              </a:solidFill>
            </a:endParaRPr>
          </a:p>
        </p:txBody>
      </p:sp>
      <p:pic>
        <p:nvPicPr>
          <p:cNvPr id="7" name="Picture 2" descr="C:\Users\GFB251\Desktop\DSC_0330 prop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8750"/>
            <a:ext cx="88265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1383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3D2AA67-6442-4EC3-92C4-65355080E447}"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B4527EFD-94F9-4CBF-AF39-9B5598E54B61}"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12279444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5"/>
          <p:cNvSpPr>
            <a:spLocks noGrp="1" noChangeArrowheads="1"/>
          </p:cNvSpPr>
          <p:nvPr>
            <p:ph type="sldNum" sz="quarter" idx="10"/>
          </p:nvPr>
        </p:nvSpPr>
        <p:spPr>
          <a:ln/>
        </p:spPr>
        <p:txBody>
          <a:bodyPr/>
          <a:lstStyle>
            <a:lvl1pPr>
              <a:defRPr/>
            </a:lvl1pPr>
          </a:lstStyle>
          <a:p>
            <a:pPr>
              <a:defRPr/>
            </a:pPr>
            <a:fld id="{0A2992DE-6E14-49B0-8F5A-7DE047064A58}"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664AD5BB-AEE9-4381-8DA2-918D60422E1F}"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40873872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2" y="728663"/>
            <a:ext cx="2032000" cy="5233987"/>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395290" y="728663"/>
            <a:ext cx="5948362" cy="5233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5"/>
          <p:cNvSpPr>
            <a:spLocks noGrp="1" noChangeArrowheads="1"/>
          </p:cNvSpPr>
          <p:nvPr>
            <p:ph type="sldNum" sz="quarter" idx="10"/>
          </p:nvPr>
        </p:nvSpPr>
        <p:spPr>
          <a:ln/>
        </p:spPr>
        <p:txBody>
          <a:bodyPr/>
          <a:lstStyle>
            <a:lvl1pPr>
              <a:defRPr/>
            </a:lvl1pPr>
          </a:lstStyle>
          <a:p>
            <a:pPr>
              <a:defRPr/>
            </a:pPr>
            <a:fld id="{93F51962-1B91-4580-AF21-05A04A43798D}"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0201D4FC-85CD-4D4F-B90D-11F2D65D8C15}" type="datetime1">
              <a:rPr lang="de-DE">
                <a:solidFill>
                  <a:srgbClr val="FFFFFF"/>
                </a:solidFill>
              </a:rPr>
              <a:pPr>
                <a:defRPr/>
              </a:pPr>
              <a:t>27/08/15</a:t>
            </a:fld>
            <a:r>
              <a:rPr lang="de-DE">
                <a:solidFill>
                  <a:srgbClr val="FFFFFF"/>
                </a:solidFill>
              </a:rPr>
              <a:t> Aueur changer dans le masque des diapositives</a:t>
            </a:r>
          </a:p>
        </p:txBody>
      </p:sp>
    </p:spTree>
    <p:extLst>
      <p:ext uri="{BB962C8B-B14F-4D97-AF65-F5344CB8AC3E}">
        <p14:creationId xmlns:p14="http://schemas.microsoft.com/office/powerpoint/2010/main" val="381939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wo Columns slide">
    <p:spTree>
      <p:nvGrpSpPr>
        <p:cNvPr id="1" name=""/>
        <p:cNvGrpSpPr/>
        <p:nvPr/>
      </p:nvGrpSpPr>
      <p:grpSpPr>
        <a:xfrm>
          <a:off x="0" y="0"/>
          <a:ext cx="0" cy="0"/>
          <a:chOff x="0" y="0"/>
          <a:chExt cx="0" cy="0"/>
        </a:xfrm>
      </p:grpSpPr>
      <p:sp>
        <p:nvSpPr>
          <p:cNvPr id="11" name="TextplatzhalterLinks"/>
          <p:cNvSpPr>
            <a:spLocks noGrp="1"/>
          </p:cNvSpPr>
          <p:nvPr>
            <p:ph type="body" sz="quarter" idx="10" hasCustomPrompt="1"/>
          </p:nvPr>
        </p:nvSpPr>
        <p:spPr>
          <a:xfrm>
            <a:off x="432000" y="1717439"/>
            <a:ext cx="3960775" cy="4378561"/>
          </a:xfrm>
          <a:prstGeom prst="rect">
            <a:avLst/>
          </a:prstGeom>
        </p:spPr>
        <p:txBody>
          <a:bodyPr lIns="0" tIns="0" rIns="0" bIns="0"/>
          <a:lstStyle>
            <a:lvl1pPr marL="0" indent="0" algn="l" defTabSz="457200" rtl="0" eaLnBrk="1" latinLnBrk="0" hangingPunct="1">
              <a:lnSpc>
                <a:spcPct val="120000"/>
              </a:lnSpc>
              <a:spcBef>
                <a:spcPts val="600"/>
              </a:spcBef>
              <a:spcAft>
                <a:spcPts val="600"/>
              </a:spcAft>
              <a:buClr>
                <a:schemeClr val="tx2"/>
              </a:buClr>
              <a:buFontTx/>
              <a:buNone/>
              <a:defRPr sz="1600" b="0" baseline="0"/>
            </a:lvl1pPr>
            <a:lvl2pPr marL="357188" indent="-357188" algn="l" defTabSz="457200" rtl="0" eaLnBrk="1" latinLnBrk="0" hangingPunct="1">
              <a:lnSpc>
                <a:spcPct val="120000"/>
              </a:lnSpc>
              <a:spcBef>
                <a:spcPts val="300"/>
              </a:spcBef>
              <a:spcAft>
                <a:spcPts val="300"/>
              </a:spcAft>
              <a:buClr>
                <a:schemeClr val="tx2"/>
              </a:buClr>
              <a:buFont typeface="Lucida Grande"/>
              <a:buChar char="-"/>
              <a:defRPr sz="1600" b="0"/>
            </a:lvl2pPr>
            <a:lvl3pPr marL="714375" indent="-357188" algn="l" defTabSz="457200" rtl="0" eaLnBrk="1" latinLnBrk="0" hangingPunct="1">
              <a:lnSpc>
                <a:spcPct val="120000"/>
              </a:lnSpc>
              <a:spcBef>
                <a:spcPts val="300"/>
              </a:spcBef>
              <a:spcAft>
                <a:spcPts val="300"/>
              </a:spcAft>
              <a:buClr>
                <a:schemeClr val="tx2"/>
              </a:buClr>
              <a:buFont typeface="Lucida Grande"/>
              <a:buChar char="-"/>
              <a:tabLst/>
              <a:defRPr sz="1600" b="0"/>
            </a:lvl3pPr>
            <a:lvl4pPr marL="864000" indent="0" algn="l" defTabSz="457200" rtl="0" eaLnBrk="1" latinLnBrk="0" hangingPunct="1">
              <a:lnSpc>
                <a:spcPct val="120000"/>
              </a:lnSpc>
              <a:spcBef>
                <a:spcPts val="300"/>
              </a:spcBef>
              <a:spcAft>
                <a:spcPts val="300"/>
              </a:spcAft>
              <a:buClr>
                <a:schemeClr val="tx2"/>
              </a:buClr>
              <a:buFontTx/>
              <a:buNone/>
              <a:defRPr sz="1600" b="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cxnSp>
        <p:nvCxnSpPr>
          <p:cNvPr id="7" name="Trennlinie"/>
          <p:cNvCxnSpPr/>
          <p:nvPr userDrawn="1"/>
        </p:nvCxnSpPr>
        <p:spPr>
          <a:xfrm>
            <a:off x="4572000" y="1555439"/>
            <a:ext cx="0" cy="4752000"/>
          </a:xfrm>
          <a:prstGeom prst="line">
            <a:avLst/>
          </a:prstGeom>
          <a:ln w="12700">
            <a:solidFill>
              <a:srgbClr val="E0E1DD"/>
            </a:solidFill>
          </a:ln>
          <a:effectLst/>
        </p:spPr>
        <p:style>
          <a:lnRef idx="2">
            <a:schemeClr val="accent1"/>
          </a:lnRef>
          <a:fillRef idx="0">
            <a:schemeClr val="accent1"/>
          </a:fillRef>
          <a:effectRef idx="1">
            <a:schemeClr val="accent1"/>
          </a:effectRef>
          <a:fontRef idx="minor">
            <a:schemeClr val="tx1"/>
          </a:fontRef>
        </p:style>
      </p:cxnSp>
      <p:sp>
        <p:nvSpPr>
          <p:cNvPr id="6" name="Titel"/>
          <p:cNvSpPr>
            <a:spLocks noGrp="1"/>
          </p:cNvSpPr>
          <p:nvPr>
            <p:ph type="title" hasCustomPrompt="1"/>
          </p:nvPr>
        </p:nvSpPr>
        <p:spPr>
          <a:xfrm>
            <a:off x="432000" y="562461"/>
            <a:ext cx="8280000" cy="860145"/>
          </a:xfrm>
          <a:prstGeom prst="rect">
            <a:avLst/>
          </a:prstGeom>
        </p:spPr>
        <p:txBody>
          <a:bodyPr lIns="0" rIns="0"/>
          <a:lstStyle>
            <a:lvl1pPr>
              <a:lnSpc>
                <a:spcPct val="100000"/>
              </a:lnSpc>
              <a:defRPr sz="2800">
                <a:solidFill>
                  <a:srgbClr val="E75420"/>
                </a:solidFill>
              </a:defRPr>
            </a:lvl1pPr>
          </a:lstStyle>
          <a:p>
            <a:r>
              <a:rPr lang="de-DE" dirty="0" smtClean="0"/>
              <a:t>Title</a:t>
            </a:r>
            <a:br>
              <a:rPr lang="de-DE" dirty="0" smtClean="0"/>
            </a:br>
            <a:endParaRPr lang="de-DE" dirty="0"/>
          </a:p>
        </p:txBody>
      </p:sp>
      <p:sp>
        <p:nvSpPr>
          <p:cNvPr id="8" name="TextplatzhalterRechts"/>
          <p:cNvSpPr>
            <a:spLocks noGrp="1"/>
          </p:cNvSpPr>
          <p:nvPr>
            <p:ph type="body" sz="quarter" idx="11" hasCustomPrompt="1"/>
          </p:nvPr>
        </p:nvSpPr>
        <p:spPr>
          <a:xfrm>
            <a:off x="4752000" y="1717439"/>
            <a:ext cx="3960000" cy="4378561"/>
          </a:xfrm>
          <a:prstGeom prst="rect">
            <a:avLst/>
          </a:prstGeom>
        </p:spPr>
        <p:txBody>
          <a:bodyPr lIns="0" tIns="0" rIns="0" bIns="0"/>
          <a:lstStyle>
            <a:lvl1pPr marL="0" indent="0">
              <a:lnSpc>
                <a:spcPct val="120000"/>
              </a:lnSpc>
              <a:spcBef>
                <a:spcPts val="600"/>
              </a:spcBef>
              <a:spcAft>
                <a:spcPts val="600"/>
              </a:spcAft>
              <a:buFontTx/>
              <a:buNone/>
              <a:defRPr sz="1600" b="0" baseline="0"/>
            </a:lvl1pPr>
            <a:lvl2pPr marL="273050" indent="-273050">
              <a:lnSpc>
                <a:spcPct val="120000"/>
              </a:lnSpc>
              <a:spcBef>
                <a:spcPts val="300"/>
              </a:spcBef>
              <a:spcAft>
                <a:spcPts val="300"/>
              </a:spcAft>
              <a:buClr>
                <a:srgbClr val="E75420"/>
              </a:buClr>
              <a:buFont typeface="Lucida Grande"/>
              <a:buChar char="-"/>
              <a:defRPr sz="1600" b="0"/>
            </a:lvl2pPr>
            <a:lvl3pPr marL="536575" indent="-263525">
              <a:lnSpc>
                <a:spcPct val="120000"/>
              </a:lnSpc>
              <a:spcBef>
                <a:spcPts val="300"/>
              </a:spcBef>
              <a:spcAft>
                <a:spcPts val="300"/>
              </a:spcAft>
              <a:buClr>
                <a:srgbClr val="E75420"/>
              </a:buClr>
              <a:buFont typeface="Lucida Grande"/>
              <a:buChar char="-"/>
              <a:defRPr sz="1600" b="0"/>
            </a:lvl3pPr>
            <a:lvl4pPr marL="864000" indent="0">
              <a:lnSpc>
                <a:spcPct val="120000"/>
              </a:lnSpc>
              <a:spcBef>
                <a:spcPts val="300"/>
              </a:spcBef>
              <a:spcAft>
                <a:spcPts val="300"/>
              </a:spcAft>
              <a:buFontTx/>
              <a:buNone/>
              <a:defRPr sz="1600" b="0" baseline="0"/>
            </a:lvl4pPr>
          </a:lstStyle>
          <a:p>
            <a:pPr lvl="0"/>
            <a:r>
              <a:rPr lang="de-DE" dirty="0" err="1" smtClean="0"/>
              <a:t>Running</a:t>
            </a:r>
            <a:r>
              <a:rPr lang="de-DE" dirty="0" smtClean="0"/>
              <a:t> Text</a:t>
            </a:r>
          </a:p>
          <a:p>
            <a:pPr lvl="1"/>
            <a:r>
              <a:rPr lang="de-DE" dirty="0" err="1" smtClean="0"/>
              <a:t>Indentation</a:t>
            </a:r>
            <a:r>
              <a:rPr lang="de-DE" dirty="0" smtClean="0"/>
              <a:t> 1</a:t>
            </a:r>
          </a:p>
          <a:p>
            <a:pPr lvl="2"/>
            <a:r>
              <a:rPr lang="de-DE" dirty="0" err="1" smtClean="0"/>
              <a:t>Indentation</a:t>
            </a:r>
            <a:r>
              <a:rPr lang="de-DE" dirty="0" smtClean="0"/>
              <a:t> 2</a:t>
            </a:r>
          </a:p>
          <a:p>
            <a:pPr lvl="3"/>
            <a:r>
              <a:rPr lang="de-DE" dirty="0" err="1" smtClean="0"/>
              <a:t>Indentation</a:t>
            </a:r>
            <a:r>
              <a:rPr lang="de-DE" dirty="0" smtClean="0"/>
              <a:t> 3</a:t>
            </a:r>
          </a:p>
        </p:txBody>
      </p:sp>
      <p:sp>
        <p:nvSpPr>
          <p:cNvPr id="9" name="Footer Placeholder 4"/>
          <p:cNvSpPr>
            <a:spLocks noGrp="1"/>
          </p:cNvSpPr>
          <p:nvPr>
            <p:ph type="ftr" sz="quarter" idx="3"/>
          </p:nvPr>
        </p:nvSpPr>
        <p:spPr>
          <a:xfrm>
            <a:off x="348965" y="6486885"/>
            <a:ext cx="7412146" cy="26979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solidFill>
                  <a:srgbClr val="46535B">
                    <a:tint val="75000"/>
                  </a:srgbClr>
                </a:solidFill>
              </a:rPr>
              <a:t>elia presentation template / City, 19.11.2013 / Firstname Lastname </a:t>
            </a:r>
            <a:endParaRPr lang="en-US" dirty="0">
              <a:solidFill>
                <a:srgbClr val="46535B">
                  <a:tint val="75000"/>
                </a:srgbClr>
              </a:solidFill>
            </a:endParaRPr>
          </a:p>
        </p:txBody>
      </p:sp>
      <p:sp>
        <p:nvSpPr>
          <p:cNvPr id="10" name="Slide Number Placeholder 5"/>
          <p:cNvSpPr>
            <a:spLocks noGrp="1"/>
          </p:cNvSpPr>
          <p:nvPr>
            <p:ph type="sldNum" sz="quarter" idx="4"/>
          </p:nvPr>
        </p:nvSpPr>
        <p:spPr>
          <a:xfrm>
            <a:off x="7761110" y="6486885"/>
            <a:ext cx="1038573" cy="269790"/>
          </a:xfrm>
          <a:prstGeom prst="rect">
            <a:avLst/>
          </a:prstGeom>
        </p:spPr>
        <p:txBody>
          <a:bodyPr vert="horz" lIns="91440" tIns="45720" rIns="91440" bIns="45720" rtlCol="0" anchor="ctr"/>
          <a:lstStyle>
            <a:lvl1pPr algn="r">
              <a:defRPr sz="1000">
                <a:solidFill>
                  <a:schemeClr val="tx1">
                    <a:tint val="75000"/>
                  </a:schemeClr>
                </a:solidFill>
              </a:defRPr>
            </a:lvl1pPr>
          </a:lstStyle>
          <a:p>
            <a:fld id="{EF1FA304-C126-D34A-83C8-925D2B06DD3E}" type="slidenum">
              <a:rPr lang="en-US" smtClean="0">
                <a:solidFill>
                  <a:srgbClr val="46535B">
                    <a:tint val="75000"/>
                  </a:srgbClr>
                </a:solidFill>
              </a:rPr>
              <a:pPr/>
              <a:t>‹#›</a:t>
            </a:fld>
            <a:endParaRPr lang="en-US" dirty="0">
              <a:solidFill>
                <a:srgbClr val="46535B">
                  <a:tint val="75000"/>
                </a:srgbClr>
              </a:solidFill>
            </a:endParaRPr>
          </a:p>
        </p:txBody>
      </p:sp>
    </p:spTree>
    <p:extLst>
      <p:ext uri="{BB962C8B-B14F-4D97-AF65-F5344CB8AC3E}">
        <p14:creationId xmlns:p14="http://schemas.microsoft.com/office/powerpoint/2010/main" val="157748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Modele_Cover_PPT_Gro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539750" y="6081713"/>
            <a:ext cx="4032250" cy="215900"/>
          </a:xfrm>
          <a:prstGeom prst="rect">
            <a:avLst/>
          </a:prstGeom>
          <a:noFill/>
          <a:ln w="9525" algn="ctr">
            <a:noFill/>
            <a:miter lim="800000"/>
            <a:headEnd/>
            <a:tailEnd/>
          </a:ln>
        </p:spPr>
        <p:txBody>
          <a:bodyPr lIns="0" tIns="0" rIns="180000" bIns="0"/>
          <a:lstStyle/>
          <a:p>
            <a:pPr eaLnBrk="0" hangingPunct="0">
              <a:buFont typeface="Arial" pitchFamily="34" charset="0"/>
              <a:buNone/>
              <a:defRPr/>
            </a:pPr>
            <a:r>
              <a:rPr lang="de-DE" sz="1100">
                <a:solidFill>
                  <a:srgbClr val="FFFFFF"/>
                </a:solidFill>
                <a:latin typeface="Times" pitchFamily="18" charset="0"/>
                <a:ea typeface="ＭＳ Ｐゴシック"/>
                <a:cs typeface="Arial"/>
              </a:rPr>
              <a:t>Date 25-11-2011  Dobbeni D.</a:t>
            </a:r>
          </a:p>
        </p:txBody>
      </p:sp>
      <p:sp>
        <p:nvSpPr>
          <p:cNvPr id="1026" name="Titelplatzhalter 1"/>
          <p:cNvSpPr>
            <a:spLocks noGrp="1"/>
          </p:cNvSpPr>
          <p:nvPr>
            <p:ph type="title"/>
          </p:nvPr>
        </p:nvSpPr>
        <p:spPr>
          <a:xfrm>
            <a:off x="539750" y="2409825"/>
            <a:ext cx="6116638" cy="719138"/>
          </a:xfrm>
        </p:spPr>
        <p:txBody>
          <a:bodyPr/>
          <a:lstStyle>
            <a:lvl1pPr>
              <a:defRPr b="0">
                <a:solidFill>
                  <a:schemeClr val="bg1"/>
                </a:solidFill>
              </a:defRPr>
            </a:lvl1pPr>
          </a:lstStyle>
          <a:p>
            <a:r>
              <a:rPr lang="en-US" smtClean="0"/>
              <a:t>Click to edit Master title style</a:t>
            </a:r>
            <a:endParaRPr lang="de-DE"/>
          </a:p>
        </p:txBody>
      </p:sp>
      <p:sp>
        <p:nvSpPr>
          <p:cNvPr id="587779" name="Textplatzhalter 2"/>
          <p:cNvSpPr>
            <a:spLocks noGrp="1"/>
          </p:cNvSpPr>
          <p:nvPr>
            <p:ph type="subTitle" idx="1"/>
          </p:nvPr>
        </p:nvSpPr>
        <p:spPr>
          <a:xfrm>
            <a:off x="539750" y="3778250"/>
            <a:ext cx="7988300" cy="557213"/>
          </a:xfrm>
        </p:spPr>
        <p:txBody>
          <a:bodyPr/>
          <a:lstStyle>
            <a:lvl1pPr>
              <a:defRPr sz="1800" b="0">
                <a:solidFill>
                  <a:schemeClr val="bg1"/>
                </a:solidFill>
              </a:defRPr>
            </a:lvl1pPr>
          </a:lstStyle>
          <a:p>
            <a:r>
              <a:rPr lang="en-US" smtClean="0"/>
              <a:t>Click to edit Master subtitle style</a:t>
            </a:r>
            <a:endParaRPr lang="de-DE"/>
          </a:p>
        </p:txBody>
      </p:sp>
    </p:spTree>
    <p:extLst>
      <p:ext uri="{BB962C8B-B14F-4D97-AF65-F5344CB8AC3E}">
        <p14:creationId xmlns:p14="http://schemas.microsoft.com/office/powerpoint/2010/main" val="2170984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2E3472E0-18F9-4D7C-81C3-52AC50A413F3}"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6EF5BB7A-2511-4239-8518-55AE632C3B45}"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032905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ECA444A-400F-454E-8287-67A3E834E643}"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F7CB976E-3674-414E-B418-89CCB724F8CC}"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613811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01800"/>
            <a:ext cx="3989387"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7075" y="1701800"/>
            <a:ext cx="3990975"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A3156681-94D4-4AF0-A662-6E904A4BFD6F}"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24F5C324-4D95-4EC3-A5CD-56CB0C131F5F}"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4197701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C5806BFB-9A72-4F9A-A8AD-2032F0DD5745}" type="slidenum">
              <a:rPr lang="de-DE">
                <a:solidFill>
                  <a:srgbClr val="FFFFFF"/>
                </a:solidFill>
              </a:rPr>
              <a:pPr>
                <a:defRPr/>
              </a:pPr>
              <a:t>‹#›</a:t>
            </a:fld>
            <a:endParaRPr lang="de-DE">
              <a:solidFill>
                <a:srgbClr val="FFFFFF"/>
              </a:solidFill>
            </a:endParaRPr>
          </a:p>
        </p:txBody>
      </p:sp>
      <p:sp>
        <p:nvSpPr>
          <p:cNvPr id="8" name="Rectangle 6"/>
          <p:cNvSpPr>
            <a:spLocks noGrp="1" noChangeArrowheads="1"/>
          </p:cNvSpPr>
          <p:nvPr>
            <p:ph type="dt" sz="half" idx="11"/>
          </p:nvPr>
        </p:nvSpPr>
        <p:spPr>
          <a:ln/>
        </p:spPr>
        <p:txBody>
          <a:bodyPr/>
          <a:lstStyle>
            <a:lvl1pPr>
              <a:defRPr/>
            </a:lvl1pPr>
          </a:lstStyle>
          <a:p>
            <a:pPr>
              <a:defRPr/>
            </a:pPr>
            <a:fld id="{119BED7D-CF84-4B7B-9757-396066FAAEC2}"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897235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52932E30-6591-4516-AD0A-C6DBCF393F50}" type="slidenum">
              <a:rPr lang="de-DE">
                <a:solidFill>
                  <a:srgbClr val="FFFFFF"/>
                </a:solidFill>
              </a:rPr>
              <a:pPr>
                <a:defRPr/>
              </a:pPr>
              <a:t>‹#›</a:t>
            </a:fld>
            <a:endParaRPr lang="de-DE">
              <a:solidFill>
                <a:srgbClr val="FFFFFF"/>
              </a:solidFill>
            </a:endParaRPr>
          </a:p>
        </p:txBody>
      </p:sp>
      <p:sp>
        <p:nvSpPr>
          <p:cNvPr id="4" name="Rectangle 6"/>
          <p:cNvSpPr>
            <a:spLocks noGrp="1" noChangeArrowheads="1"/>
          </p:cNvSpPr>
          <p:nvPr>
            <p:ph type="dt" sz="half" idx="11"/>
          </p:nvPr>
        </p:nvSpPr>
        <p:spPr>
          <a:ln/>
        </p:spPr>
        <p:txBody>
          <a:bodyPr/>
          <a:lstStyle>
            <a:lvl1pPr>
              <a:defRPr/>
            </a:lvl1pPr>
          </a:lstStyle>
          <a:p>
            <a:pPr>
              <a:defRPr/>
            </a:pPr>
            <a:fld id="{B28861D8-8B87-4265-8AFC-FFFC98E59299}"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40947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540000" y="3780000"/>
            <a:ext cx="7988400" cy="178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5"/>
          <p:cNvSpPr>
            <a:spLocks noGrp="1"/>
          </p:cNvSpPr>
          <p:nvPr>
            <p:ph type="dt" sz="half" idx="13"/>
          </p:nvPr>
        </p:nvSpPr>
        <p:spPr/>
        <p:txBody>
          <a:bodyPr/>
          <a:lstStyle>
            <a:lvl1pPr>
              <a:defRPr/>
            </a:lvl1pPr>
          </a:lstStyle>
          <a:p>
            <a:pPr>
              <a:defRPr/>
            </a:pPr>
            <a:endParaRPr lang="en-US">
              <a:solidFill>
                <a:srgbClr val="FFFFFF"/>
              </a:solidFill>
            </a:endParaRPr>
          </a:p>
        </p:txBody>
      </p:sp>
      <p:sp>
        <p:nvSpPr>
          <p:cNvPr id="5" name="Footer Placeholder 6"/>
          <p:cNvSpPr>
            <a:spLocks noGrp="1"/>
          </p:cNvSpPr>
          <p:nvPr>
            <p:ph type="ftr" sz="quarter" idx="14"/>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42620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C56349B-ECCE-4635-ABD4-8D09058CD5CA}" type="slidenum">
              <a:rPr lang="de-DE">
                <a:solidFill>
                  <a:srgbClr val="FFFFFF"/>
                </a:solidFill>
              </a:rPr>
              <a:pPr>
                <a:defRPr/>
              </a:pPr>
              <a:t>‹#›</a:t>
            </a:fld>
            <a:endParaRPr lang="de-DE">
              <a:solidFill>
                <a:srgbClr val="FFFFFF"/>
              </a:solidFill>
            </a:endParaRPr>
          </a:p>
        </p:txBody>
      </p:sp>
      <p:sp>
        <p:nvSpPr>
          <p:cNvPr id="3" name="Rectangle 6"/>
          <p:cNvSpPr>
            <a:spLocks noGrp="1" noChangeArrowheads="1"/>
          </p:cNvSpPr>
          <p:nvPr>
            <p:ph type="dt" sz="half" idx="11"/>
          </p:nvPr>
        </p:nvSpPr>
        <p:spPr>
          <a:ln/>
        </p:spPr>
        <p:txBody>
          <a:bodyPr/>
          <a:lstStyle>
            <a:lvl1pPr>
              <a:defRPr/>
            </a:lvl1pPr>
          </a:lstStyle>
          <a:p>
            <a:pPr>
              <a:defRPr/>
            </a:pPr>
            <a:fld id="{440901E7-2DDB-4E8B-914B-10E9684D2403}"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28044221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76F23B8-BD14-4702-B3F1-9803D415DC9F}"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356798F1-D32E-4937-BB44-69783FC8B2F8}"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27473004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14CFA94-05E7-4A35-92EF-2EE7D58463B8}"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71D13FDF-B5FE-427C-9A01-935D0ABB31A7}"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6439059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1EE1E3D-DBED-452E-8980-9FF9F1ED3B27}"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2162FAAD-C966-4A61-9167-6B4768CA50AB}"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28122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2" y="728663"/>
            <a:ext cx="2032000" cy="5233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0" y="728663"/>
            <a:ext cx="5948362" cy="5233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E46027AB-68B4-4BFE-B12E-696A67594137}"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C9376B8A-C8E5-49AB-B752-571E750C7E44}"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21795006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28667"/>
            <a:ext cx="8132762" cy="7127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701800"/>
            <a:ext cx="3989387"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7075" y="1701800"/>
            <a:ext cx="3990975" cy="426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6B5FF737-4F75-4E0D-996E-4B79F4E7DDD4}"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E048F7B5-4A1A-473F-A020-2362B6B12A7A}"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1562729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Modele_Cover_PPT_Gro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539750" y="6081713"/>
            <a:ext cx="4032250" cy="215900"/>
          </a:xfrm>
          <a:prstGeom prst="rect">
            <a:avLst/>
          </a:prstGeom>
          <a:noFill/>
          <a:ln w="9525" algn="ctr">
            <a:noFill/>
            <a:miter lim="800000"/>
            <a:headEnd/>
            <a:tailEnd/>
          </a:ln>
        </p:spPr>
        <p:txBody>
          <a:bodyPr lIns="0" tIns="0" rIns="180000" bIns="0"/>
          <a:lstStyle/>
          <a:p>
            <a:pPr eaLnBrk="0" hangingPunct="0">
              <a:buFont typeface="Arial" pitchFamily="34" charset="0"/>
              <a:buNone/>
              <a:defRPr/>
            </a:pPr>
            <a:r>
              <a:rPr lang="de-DE" sz="1100">
                <a:solidFill>
                  <a:srgbClr val="FFFFFF"/>
                </a:solidFill>
                <a:latin typeface="Times" pitchFamily="18" charset="0"/>
                <a:ea typeface="ＭＳ Ｐゴシック"/>
                <a:cs typeface="Arial"/>
              </a:rPr>
              <a:t>Date 25-11-2011  Dobbeni D.</a:t>
            </a:r>
          </a:p>
        </p:txBody>
      </p:sp>
      <p:sp>
        <p:nvSpPr>
          <p:cNvPr id="1026" name="Titelplatzhalter 1"/>
          <p:cNvSpPr>
            <a:spLocks noGrp="1"/>
          </p:cNvSpPr>
          <p:nvPr>
            <p:ph type="title"/>
          </p:nvPr>
        </p:nvSpPr>
        <p:spPr>
          <a:xfrm>
            <a:off x="539750" y="2409825"/>
            <a:ext cx="6116638" cy="719138"/>
          </a:xfrm>
        </p:spPr>
        <p:txBody>
          <a:bodyPr/>
          <a:lstStyle>
            <a:lvl1pPr>
              <a:defRPr b="0">
                <a:solidFill>
                  <a:schemeClr val="bg1"/>
                </a:solidFill>
              </a:defRPr>
            </a:lvl1pPr>
          </a:lstStyle>
          <a:p>
            <a:r>
              <a:rPr lang="en-US" smtClean="0"/>
              <a:t>Click to edit Master title style</a:t>
            </a:r>
            <a:endParaRPr lang="de-DE"/>
          </a:p>
        </p:txBody>
      </p:sp>
      <p:sp>
        <p:nvSpPr>
          <p:cNvPr id="587779" name="Textplatzhalter 2"/>
          <p:cNvSpPr>
            <a:spLocks noGrp="1"/>
          </p:cNvSpPr>
          <p:nvPr>
            <p:ph type="subTitle" idx="1"/>
          </p:nvPr>
        </p:nvSpPr>
        <p:spPr>
          <a:xfrm>
            <a:off x="539750" y="3778250"/>
            <a:ext cx="7988300" cy="557213"/>
          </a:xfrm>
        </p:spPr>
        <p:txBody>
          <a:bodyPr/>
          <a:lstStyle>
            <a:lvl1pPr>
              <a:defRPr sz="1800" b="0">
                <a:solidFill>
                  <a:schemeClr val="bg1"/>
                </a:solidFill>
              </a:defRPr>
            </a:lvl1pPr>
          </a:lstStyle>
          <a:p>
            <a:r>
              <a:rPr lang="en-US" smtClean="0"/>
              <a:t>Click to edit Master subtitle style</a:t>
            </a:r>
            <a:endParaRPr lang="de-DE"/>
          </a:p>
        </p:txBody>
      </p:sp>
    </p:spTree>
    <p:extLst>
      <p:ext uri="{BB962C8B-B14F-4D97-AF65-F5344CB8AC3E}">
        <p14:creationId xmlns:p14="http://schemas.microsoft.com/office/powerpoint/2010/main" val="41064770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2E3472E0-18F9-4D7C-81C3-52AC50A413F3}"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6EF5BB7A-2511-4239-8518-55AE632C3B45}"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1613532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ECA444A-400F-454E-8287-67A3E834E643}" type="slidenum">
              <a:rPr lang="de-DE">
                <a:solidFill>
                  <a:srgbClr val="FFFFFF"/>
                </a:solidFill>
              </a:rPr>
              <a:pPr>
                <a:defRPr/>
              </a:pPr>
              <a:t>‹#›</a:t>
            </a:fld>
            <a:endParaRPr lang="de-DE">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F7CB976E-3674-414E-B418-89CCB724F8CC}"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1597260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01800"/>
            <a:ext cx="3989387"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7075" y="1701800"/>
            <a:ext cx="3990975"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A3156681-94D4-4AF0-A662-6E904A4BFD6F}" type="slidenum">
              <a:rPr lang="de-DE">
                <a:solidFill>
                  <a:srgbClr val="FFFFFF"/>
                </a:solidFill>
              </a:rPr>
              <a:pPr>
                <a:defRPr/>
              </a:pPr>
              <a:t>‹#›</a:t>
            </a:fld>
            <a:endParaRPr lang="de-DE">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24F5C324-4D95-4EC3-A5CD-56CB0C131F5F}" type="datetime1">
              <a:rPr lang="de-DE" smtClean="0">
                <a:solidFill>
                  <a:srgbClr val="FFFFFF"/>
                </a:solidFill>
              </a:rPr>
              <a:pPr>
                <a:defRPr/>
              </a:pPr>
              <a:t>27/08/15</a:t>
            </a:fld>
            <a:r>
              <a:rPr lang="de-DE" smtClean="0">
                <a:solidFill>
                  <a:srgbClr val="FFFFFF"/>
                </a:solidFill>
              </a:rPr>
              <a:t> </a:t>
            </a:r>
            <a:r>
              <a:rPr lang="de-DE">
                <a:solidFill>
                  <a:srgbClr val="FFFFFF"/>
                </a:solidFill>
              </a:rPr>
              <a:t>Aueur changer dans le masque des diapositives</a:t>
            </a:r>
          </a:p>
        </p:txBody>
      </p:sp>
    </p:spTree>
    <p:extLst>
      <p:ext uri="{BB962C8B-B14F-4D97-AF65-F5344CB8AC3E}">
        <p14:creationId xmlns:p14="http://schemas.microsoft.com/office/powerpoint/2010/main" val="3813548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theme" Target="../theme/theme10.xml"/><Relationship Id="rId14" Type="http://schemas.openxmlformats.org/officeDocument/2006/relationships/image" Target="../media/image6.png"/><Relationship Id="rId15" Type="http://schemas.openxmlformats.org/officeDocument/2006/relationships/image" Target="../media/image5.jpeg"/><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theme" Target="../theme/theme11.xml"/><Relationship Id="rId14" Type="http://schemas.openxmlformats.org/officeDocument/2006/relationships/image" Target="../media/image6.png"/><Relationship Id="rId15" Type="http://schemas.openxmlformats.org/officeDocument/2006/relationships/image" Target="../media/image5.jpeg"/><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Relationship Id="rId14" Type="http://schemas.openxmlformats.org/officeDocument/2006/relationships/theme" Target="../theme/theme12.xml"/><Relationship Id="rId15" Type="http://schemas.openxmlformats.org/officeDocument/2006/relationships/image" Target="../media/image16.jpeg"/><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4" Type="http://schemas.openxmlformats.org/officeDocument/2006/relationships/image" Target="../media/image12.png"/><Relationship Id="rId1" Type="http://schemas.openxmlformats.org/officeDocument/2006/relationships/slideLayout" Target="../slideLayouts/slideLayout121.xml"/><Relationship Id="rId2"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4.xml"/><Relationship Id="rId15" Type="http://schemas.openxmlformats.org/officeDocument/2006/relationships/image" Target="../media/image14.jpeg"/><Relationship Id="rId16" Type="http://schemas.openxmlformats.org/officeDocument/2006/relationships/image" Target="../media/image12.pn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5.xml"/><Relationship Id="rId15" Type="http://schemas.openxmlformats.org/officeDocument/2006/relationships/image" Target="../media/image16.jpe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59.xml"/><Relationship Id="rId12" Type="http://schemas.openxmlformats.org/officeDocument/2006/relationships/slideLayout" Target="../slideLayouts/slideLayout160.xml"/><Relationship Id="rId13" Type="http://schemas.openxmlformats.org/officeDocument/2006/relationships/slideLayout" Target="../slideLayouts/slideLayout161.xml"/><Relationship Id="rId14" Type="http://schemas.openxmlformats.org/officeDocument/2006/relationships/theme" Target="../theme/theme16.xml"/><Relationship Id="rId15" Type="http://schemas.openxmlformats.org/officeDocument/2006/relationships/image" Target="../media/image14.jpeg"/><Relationship Id="rId16" Type="http://schemas.openxmlformats.org/officeDocument/2006/relationships/image" Target="../media/image12.png"/><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 Id="rId9" Type="http://schemas.openxmlformats.org/officeDocument/2006/relationships/slideLayout" Target="../slideLayouts/slideLayout157.xml"/><Relationship Id="rId10"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4" Type="http://schemas.openxmlformats.org/officeDocument/2006/relationships/image" Target="../media/image12.png"/><Relationship Id="rId1" Type="http://schemas.openxmlformats.org/officeDocument/2006/relationships/slideLayout" Target="../slideLayouts/slideLayout162.xml"/><Relationship Id="rId2"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74.xml"/><Relationship Id="rId12" Type="http://schemas.openxmlformats.org/officeDocument/2006/relationships/theme" Target="../theme/theme18.xml"/><Relationship Id="rId13" Type="http://schemas.openxmlformats.org/officeDocument/2006/relationships/image" Target="../media/image16.jpeg"/><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slideLayout" Target="../slideLayouts/slideLayout166.xml"/><Relationship Id="rId4" Type="http://schemas.openxmlformats.org/officeDocument/2006/relationships/slideLayout" Target="../slideLayouts/slideLayout167.xml"/><Relationship Id="rId5" Type="http://schemas.openxmlformats.org/officeDocument/2006/relationships/slideLayout" Target="../slideLayouts/slideLayout168.xml"/><Relationship Id="rId6" Type="http://schemas.openxmlformats.org/officeDocument/2006/relationships/slideLayout" Target="../slideLayouts/slideLayout169.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9" Type="http://schemas.openxmlformats.org/officeDocument/2006/relationships/slideLayout" Target="../slideLayouts/slideLayout172.xml"/><Relationship Id="rId10" Type="http://schemas.openxmlformats.org/officeDocument/2006/relationships/slideLayout" Target="../slideLayouts/slideLayout173.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85.xml"/><Relationship Id="rId12" Type="http://schemas.openxmlformats.org/officeDocument/2006/relationships/theme" Target="../theme/theme19.xml"/><Relationship Id="rId13" Type="http://schemas.openxmlformats.org/officeDocument/2006/relationships/image" Target="../media/image16.jpeg"/><Relationship Id="rId1" Type="http://schemas.openxmlformats.org/officeDocument/2006/relationships/slideLayout" Target="../slideLayouts/slideLayout175.xml"/><Relationship Id="rId2" Type="http://schemas.openxmlformats.org/officeDocument/2006/relationships/slideLayout" Target="../slideLayouts/slideLayout176.xml"/><Relationship Id="rId3" Type="http://schemas.openxmlformats.org/officeDocument/2006/relationships/slideLayout" Target="../slideLayouts/slideLayout177.xml"/><Relationship Id="rId4" Type="http://schemas.openxmlformats.org/officeDocument/2006/relationships/slideLayout" Target="../slideLayouts/slideLayout178.xml"/><Relationship Id="rId5" Type="http://schemas.openxmlformats.org/officeDocument/2006/relationships/slideLayout" Target="../slideLayouts/slideLayout179.xml"/><Relationship Id="rId6" Type="http://schemas.openxmlformats.org/officeDocument/2006/relationships/slideLayout" Target="../slideLayouts/slideLayout180.xml"/><Relationship Id="rId7" Type="http://schemas.openxmlformats.org/officeDocument/2006/relationships/slideLayout" Target="../slideLayouts/slideLayout181.xml"/><Relationship Id="rId8" Type="http://schemas.openxmlformats.org/officeDocument/2006/relationships/slideLayout" Target="../slideLayouts/slideLayout182.xml"/><Relationship Id="rId9" Type="http://schemas.openxmlformats.org/officeDocument/2006/relationships/slideLayout" Target="../slideLayouts/slideLayout183.xml"/><Relationship Id="rId10"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2.xml"/><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196.xml"/><Relationship Id="rId12" Type="http://schemas.openxmlformats.org/officeDocument/2006/relationships/slideLayout" Target="../slideLayouts/slideLayout197.xml"/><Relationship Id="rId13" Type="http://schemas.openxmlformats.org/officeDocument/2006/relationships/slideLayout" Target="../slideLayouts/slideLayout198.xml"/><Relationship Id="rId14" Type="http://schemas.openxmlformats.org/officeDocument/2006/relationships/theme" Target="../theme/theme20.xml"/><Relationship Id="rId15" Type="http://schemas.openxmlformats.org/officeDocument/2006/relationships/image" Target="../media/image14.jpeg"/><Relationship Id="rId16" Type="http://schemas.openxmlformats.org/officeDocument/2006/relationships/image" Target="../media/image12.png"/><Relationship Id="rId1" Type="http://schemas.openxmlformats.org/officeDocument/2006/relationships/slideLayout" Target="../slideLayouts/slideLayout186.xml"/><Relationship Id="rId2" Type="http://schemas.openxmlformats.org/officeDocument/2006/relationships/slideLayout" Target="../slideLayouts/slideLayout187.xml"/><Relationship Id="rId3" Type="http://schemas.openxmlformats.org/officeDocument/2006/relationships/slideLayout" Target="../slideLayouts/slideLayout188.xml"/><Relationship Id="rId4" Type="http://schemas.openxmlformats.org/officeDocument/2006/relationships/slideLayout" Target="../slideLayouts/slideLayout189.xml"/><Relationship Id="rId5" Type="http://schemas.openxmlformats.org/officeDocument/2006/relationships/slideLayout" Target="../slideLayouts/slideLayout190.xml"/><Relationship Id="rId6" Type="http://schemas.openxmlformats.org/officeDocument/2006/relationships/slideLayout" Target="../slideLayouts/slideLayout191.xml"/><Relationship Id="rId7" Type="http://schemas.openxmlformats.org/officeDocument/2006/relationships/slideLayout" Target="../slideLayouts/slideLayout192.xml"/><Relationship Id="rId8" Type="http://schemas.openxmlformats.org/officeDocument/2006/relationships/slideLayout" Target="../slideLayouts/slideLayout193.xml"/><Relationship Id="rId9" Type="http://schemas.openxmlformats.org/officeDocument/2006/relationships/slideLayout" Target="../slideLayouts/slideLayout194.xml"/><Relationship Id="rId10" Type="http://schemas.openxmlformats.org/officeDocument/2006/relationships/slideLayout" Target="../slideLayouts/slideLayout19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slideLayout" Target="../slideLayouts/slideLayout210.xml"/><Relationship Id="rId13" Type="http://schemas.openxmlformats.org/officeDocument/2006/relationships/slideLayout" Target="../slideLayouts/slideLayout211.xml"/><Relationship Id="rId14" Type="http://schemas.openxmlformats.org/officeDocument/2006/relationships/theme" Target="../theme/theme21.xml"/><Relationship Id="rId15" Type="http://schemas.openxmlformats.org/officeDocument/2006/relationships/image" Target="../media/image14.jpeg"/><Relationship Id="rId16" Type="http://schemas.openxmlformats.org/officeDocument/2006/relationships/image" Target="../media/image12.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22.xml"/><Relationship Id="rId12" Type="http://schemas.openxmlformats.org/officeDocument/2006/relationships/slideLayout" Target="../slideLayouts/slideLayout223.xml"/><Relationship Id="rId13" Type="http://schemas.openxmlformats.org/officeDocument/2006/relationships/slideLayout" Target="../slideLayouts/slideLayout224.xml"/><Relationship Id="rId14" Type="http://schemas.openxmlformats.org/officeDocument/2006/relationships/theme" Target="../theme/theme22.xml"/><Relationship Id="rId15" Type="http://schemas.openxmlformats.org/officeDocument/2006/relationships/image" Target="../media/image14.jpeg"/><Relationship Id="rId16" Type="http://schemas.openxmlformats.org/officeDocument/2006/relationships/image" Target="../media/image12.png"/><Relationship Id="rId1" Type="http://schemas.openxmlformats.org/officeDocument/2006/relationships/slideLayout" Target="../slideLayouts/slideLayout212.xml"/><Relationship Id="rId2" Type="http://schemas.openxmlformats.org/officeDocument/2006/relationships/slideLayout" Target="../slideLayouts/slideLayout213.xml"/><Relationship Id="rId3" Type="http://schemas.openxmlformats.org/officeDocument/2006/relationships/slideLayout" Target="../slideLayouts/slideLayout214.xml"/><Relationship Id="rId4" Type="http://schemas.openxmlformats.org/officeDocument/2006/relationships/slideLayout" Target="../slideLayouts/slideLayout215.xml"/><Relationship Id="rId5" Type="http://schemas.openxmlformats.org/officeDocument/2006/relationships/slideLayout" Target="../slideLayouts/slideLayout216.xml"/><Relationship Id="rId6" Type="http://schemas.openxmlformats.org/officeDocument/2006/relationships/slideLayout" Target="../slideLayouts/slideLayout217.xml"/><Relationship Id="rId7" Type="http://schemas.openxmlformats.org/officeDocument/2006/relationships/slideLayout" Target="../slideLayouts/slideLayout218.xml"/><Relationship Id="rId8" Type="http://schemas.openxmlformats.org/officeDocument/2006/relationships/slideLayout" Target="../slideLayouts/slideLayout219.xml"/><Relationship Id="rId9" Type="http://schemas.openxmlformats.org/officeDocument/2006/relationships/slideLayout" Target="../slideLayouts/slideLayout220.xml"/><Relationship Id="rId10" Type="http://schemas.openxmlformats.org/officeDocument/2006/relationships/slideLayout" Target="../slideLayouts/slideLayout221.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theme" Target="../theme/theme23.xml"/><Relationship Id="rId10" Type="http://schemas.openxmlformats.org/officeDocument/2006/relationships/image" Target="../media/image5.jpeg"/><Relationship Id="rId11" Type="http://schemas.openxmlformats.org/officeDocument/2006/relationships/image" Target="../media/image18.png"/><Relationship Id="rId1" Type="http://schemas.openxmlformats.org/officeDocument/2006/relationships/slideLayout" Target="../slideLayouts/slideLayout225.xml"/><Relationship Id="rId2" Type="http://schemas.openxmlformats.org/officeDocument/2006/relationships/slideLayout" Target="../slideLayouts/slideLayout22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slideLayout" Target="../slideLayouts/slideLayout244.xml"/><Relationship Id="rId13" Type="http://schemas.openxmlformats.org/officeDocument/2006/relationships/slideLayout" Target="../slideLayouts/slideLayout245.xml"/><Relationship Id="rId14" Type="http://schemas.openxmlformats.org/officeDocument/2006/relationships/slideLayout" Target="../slideLayouts/slideLayout246.xml"/><Relationship Id="rId15" Type="http://schemas.openxmlformats.org/officeDocument/2006/relationships/slideLayout" Target="../slideLayouts/slideLayout247.xml"/><Relationship Id="rId16" Type="http://schemas.openxmlformats.org/officeDocument/2006/relationships/slideLayout" Target="../slideLayouts/slideLayout248.xml"/><Relationship Id="rId17" Type="http://schemas.openxmlformats.org/officeDocument/2006/relationships/slideLayout" Target="../slideLayouts/slideLayout249.xml"/><Relationship Id="rId18" Type="http://schemas.openxmlformats.org/officeDocument/2006/relationships/slideLayout" Target="../slideLayouts/slideLayout250.xml"/><Relationship Id="rId19" Type="http://schemas.openxmlformats.org/officeDocument/2006/relationships/theme" Target="../theme/theme24.xml"/><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1.xml"/><Relationship Id="rId12" Type="http://schemas.openxmlformats.org/officeDocument/2006/relationships/slideLayout" Target="../slideLayouts/slideLayout262.xml"/><Relationship Id="rId13" Type="http://schemas.openxmlformats.org/officeDocument/2006/relationships/slideLayout" Target="../slideLayouts/slideLayout263.xml"/><Relationship Id="rId14" Type="http://schemas.openxmlformats.org/officeDocument/2006/relationships/slideLayout" Target="../slideLayouts/slideLayout264.xml"/><Relationship Id="rId15" Type="http://schemas.openxmlformats.org/officeDocument/2006/relationships/slideLayout" Target="../slideLayouts/slideLayout265.xml"/><Relationship Id="rId16" Type="http://schemas.openxmlformats.org/officeDocument/2006/relationships/slideLayout" Target="../slideLayouts/slideLayout266.xml"/><Relationship Id="rId17" Type="http://schemas.openxmlformats.org/officeDocument/2006/relationships/slideLayout" Target="../slideLayouts/slideLayout267.xml"/><Relationship Id="rId18" Type="http://schemas.openxmlformats.org/officeDocument/2006/relationships/slideLayout" Target="../slideLayouts/slideLayout268.xml"/><Relationship Id="rId19" Type="http://schemas.openxmlformats.org/officeDocument/2006/relationships/theme" Target="../theme/theme25.xml"/><Relationship Id="rId1" Type="http://schemas.openxmlformats.org/officeDocument/2006/relationships/slideLayout" Target="../slideLayouts/slideLayout251.xml"/><Relationship Id="rId2" Type="http://schemas.openxmlformats.org/officeDocument/2006/relationships/slideLayout" Target="../slideLayouts/slideLayout252.xml"/><Relationship Id="rId3" Type="http://schemas.openxmlformats.org/officeDocument/2006/relationships/slideLayout" Target="../slideLayouts/slideLayout253.xml"/><Relationship Id="rId4" Type="http://schemas.openxmlformats.org/officeDocument/2006/relationships/slideLayout" Target="../slideLayouts/slideLayout254.xml"/><Relationship Id="rId5" Type="http://schemas.openxmlformats.org/officeDocument/2006/relationships/slideLayout" Target="../slideLayouts/slideLayout255.xml"/><Relationship Id="rId6" Type="http://schemas.openxmlformats.org/officeDocument/2006/relationships/slideLayout" Target="../slideLayouts/slideLayout256.xml"/><Relationship Id="rId7" Type="http://schemas.openxmlformats.org/officeDocument/2006/relationships/slideLayout" Target="../slideLayouts/slideLayout257.xml"/><Relationship Id="rId8" Type="http://schemas.openxmlformats.org/officeDocument/2006/relationships/slideLayout" Target="../slideLayouts/slideLayout258.xml"/><Relationship Id="rId9" Type="http://schemas.openxmlformats.org/officeDocument/2006/relationships/slideLayout" Target="../slideLayouts/slideLayout259.xml"/><Relationship Id="rId10" Type="http://schemas.openxmlformats.org/officeDocument/2006/relationships/slideLayout" Target="../slideLayouts/slideLayout260.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slideLayout" Target="../slideLayouts/slideLayout280.xml"/><Relationship Id="rId13" Type="http://schemas.openxmlformats.org/officeDocument/2006/relationships/slideLayout" Target="../slideLayouts/slideLayout281.xml"/><Relationship Id="rId14" Type="http://schemas.openxmlformats.org/officeDocument/2006/relationships/slideLayout" Target="../slideLayouts/slideLayout282.xml"/><Relationship Id="rId15" Type="http://schemas.openxmlformats.org/officeDocument/2006/relationships/slideLayout" Target="../slideLayouts/slideLayout283.xml"/><Relationship Id="rId16" Type="http://schemas.openxmlformats.org/officeDocument/2006/relationships/slideLayout" Target="../slideLayouts/slideLayout284.xml"/><Relationship Id="rId17" Type="http://schemas.openxmlformats.org/officeDocument/2006/relationships/slideLayout" Target="../slideLayouts/slideLayout285.xml"/><Relationship Id="rId18" Type="http://schemas.openxmlformats.org/officeDocument/2006/relationships/theme" Target="../theme/theme26.xml"/><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4.xml"/><Relationship Id="rId8" Type="http://schemas.openxmlformats.org/officeDocument/2006/relationships/image" Target="../media/image5.jpeg"/><Relationship Id="rId9" Type="http://schemas.openxmlformats.org/officeDocument/2006/relationships/image" Target="../media/image4.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24.xml"/><Relationship Id="rId20" Type="http://schemas.openxmlformats.org/officeDocument/2006/relationships/image" Target="../media/image6.png"/><Relationship Id="rId21" Type="http://schemas.openxmlformats.org/officeDocument/2006/relationships/image" Target="../media/image5.jpeg"/><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slideLayout" Target="../slideLayouts/slideLayout32.xml"/><Relationship Id="rId18" Type="http://schemas.openxmlformats.org/officeDocument/2006/relationships/slideLayout" Target="../slideLayouts/slideLayout33.xml"/><Relationship Id="rId19" Type="http://schemas.openxmlformats.org/officeDocument/2006/relationships/theme" Target="../theme/theme5.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6.xml"/><Relationship Id="rId14" Type="http://schemas.openxmlformats.org/officeDocument/2006/relationships/image" Target="../media/image10.png"/><Relationship Id="rId15" Type="http://schemas.openxmlformats.org/officeDocument/2006/relationships/image" Target="../media/image11.jpeg"/><Relationship Id="rId16" Type="http://schemas.openxmlformats.org/officeDocument/2006/relationships/image" Target="../media/image1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7.xml"/><Relationship Id="rId14" Type="http://schemas.openxmlformats.org/officeDocument/2006/relationships/image" Target="../media/image10.png"/><Relationship Id="rId15" Type="http://schemas.openxmlformats.org/officeDocument/2006/relationships/image" Target="../media/image11.jpeg"/><Relationship Id="rId16" Type="http://schemas.openxmlformats.org/officeDocument/2006/relationships/image" Target="../media/image12.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theme" Target="../theme/theme8.xml"/><Relationship Id="rId16" Type="http://schemas.openxmlformats.org/officeDocument/2006/relationships/image" Target="../media/image14.jpeg"/><Relationship Id="rId17" Type="http://schemas.openxmlformats.org/officeDocument/2006/relationships/image" Target="../media/image12.pn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theme" Target="../theme/theme9.xml"/><Relationship Id="rId14" Type="http://schemas.openxmlformats.org/officeDocument/2006/relationships/image" Target="../media/image5.jpeg"/><Relationship Id="rId15" Type="http://schemas.openxmlformats.org/officeDocument/2006/relationships/image" Target="../media/image15.png"/><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44" descr="Modele_Cover_PPT"/>
          <p:cNvPicPr>
            <a:picLocks noChangeAspect="1" noChangeArrowheads="1"/>
          </p:cNvPicPr>
          <p:nvPr userDrawn="1"/>
        </p:nvPicPr>
        <p:blipFill>
          <a:blip r:embed="rId4"/>
          <a:srcRect/>
          <a:stretch>
            <a:fillRect/>
          </a:stretch>
        </p:blipFill>
        <p:spPr bwMode="auto">
          <a:xfrm>
            <a:off x="0" y="0"/>
            <a:ext cx="9145588" cy="6859588"/>
          </a:xfrm>
          <a:prstGeom prst="rect">
            <a:avLst/>
          </a:prstGeom>
          <a:noFill/>
          <a:ln w="9525">
            <a:noFill/>
            <a:miter lim="800000"/>
            <a:headEnd/>
            <a:tailEnd/>
          </a:ln>
        </p:spPr>
      </p:pic>
      <p:sp>
        <p:nvSpPr>
          <p:cNvPr id="1027" name="Title Placeholder 1"/>
          <p:cNvSpPr>
            <a:spLocks noGrp="1"/>
          </p:cNvSpPr>
          <p:nvPr>
            <p:ph type="title"/>
          </p:nvPr>
        </p:nvSpPr>
        <p:spPr bwMode="auto">
          <a:xfrm>
            <a:off x="539752" y="2408242"/>
            <a:ext cx="6119813" cy="72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7" name="Footer Placeholder 6"/>
          <p:cNvSpPr>
            <a:spLocks noGrp="1"/>
          </p:cNvSpPr>
          <p:nvPr>
            <p:ph type="ftr" sz="quarter" idx="3"/>
          </p:nvPr>
        </p:nvSpPr>
        <p:spPr>
          <a:xfrm>
            <a:off x="1389065" y="6080129"/>
            <a:ext cx="5127625" cy="360363"/>
          </a:xfrm>
          <a:prstGeom prst="rect">
            <a:avLst/>
          </a:prstGeom>
        </p:spPr>
        <p:txBody>
          <a:bodyPr vert="horz" wrap="square" lIns="0" tIns="0" rIns="91440" bIns="0" numCol="1" anchor="t" anchorCtr="0" compatLnSpc="1">
            <a:prstTxWarp prst="textNoShape">
              <a:avLst/>
            </a:prstTxWarp>
            <a:normAutofit/>
          </a:bodyPr>
          <a:lstStyle>
            <a:lvl1pPr eaLnBrk="0" hangingPunct="0">
              <a:defRPr sz="900" smtClean="0">
                <a:solidFill>
                  <a:schemeClr val="bg1"/>
                </a:solidFill>
                <a:ea typeface="Arial" charset="0"/>
                <a:cs typeface="Arial" charset="0"/>
              </a:defRPr>
            </a:lvl1pPr>
          </a:lstStyle>
          <a:p>
            <a:pPr>
              <a:defRPr/>
            </a:pPr>
            <a:endParaRPr lang="en-US" dirty="0"/>
          </a:p>
        </p:txBody>
      </p:sp>
      <p:pic>
        <p:nvPicPr>
          <p:cNvPr id="1030" name="Picture 6" descr="Photos_PPT6"/>
          <p:cNvPicPr>
            <a:picLocks noChangeAspect="1" noChangeArrowheads="1"/>
          </p:cNvPicPr>
          <p:nvPr/>
        </p:nvPicPr>
        <p:blipFill>
          <a:blip r:embed="rId5"/>
          <a:srcRect/>
          <a:stretch>
            <a:fillRect/>
          </a:stretch>
        </p:blipFill>
        <p:spPr bwMode="auto">
          <a:xfrm>
            <a:off x="0" y="0"/>
            <a:ext cx="9145588" cy="2087563"/>
          </a:xfrm>
          <a:prstGeom prst="rect">
            <a:avLst/>
          </a:prstGeom>
          <a:noFill/>
          <a:ln w="9525">
            <a:noFill/>
            <a:miter lim="800000"/>
            <a:headEnd/>
            <a:tailEnd/>
          </a:ln>
        </p:spPr>
      </p:pic>
      <p:sp>
        <p:nvSpPr>
          <p:cNvPr id="1031" name="Rectangle 8"/>
          <p:cNvSpPr>
            <a:spLocks noGrp="1" noChangeArrowheads="1"/>
          </p:cNvSpPr>
          <p:nvPr>
            <p:ph type="body" idx="1"/>
          </p:nvPr>
        </p:nvSpPr>
        <p:spPr bwMode="auto">
          <a:xfrm>
            <a:off x="539750" y="3778252"/>
            <a:ext cx="7989888" cy="178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60" r:id="rId1"/>
    <p:sldLayoutId id="2147483758" r:id="rId2"/>
  </p:sldLayoutIdLst>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2600">
          <a:solidFill>
            <a:schemeClr val="bg1"/>
          </a:solidFill>
          <a:latin typeface="+mj-lt"/>
          <a:ea typeface="ヒラギノ角ゴ Pro W3" charset="-128"/>
          <a:cs typeface="ヒラギノ角ゴ Pro W3" charset="-128"/>
        </a:defRPr>
      </a:lvl1pPr>
      <a:lvl2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defRPr>
          <a:solidFill>
            <a:schemeClr val="bg1"/>
          </a:solidFill>
          <a:latin typeface="+mn-lt"/>
          <a:ea typeface="ヒラギノ角ゴ Pro W3" charset="-128"/>
          <a:cs typeface="ヒラギノ角ゴ Pro W3" charset="-128"/>
        </a:defRPr>
      </a:lvl1pPr>
      <a:lvl2pPr marL="142875"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2pPr>
      <a:lvl3pPr marL="285750"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3pPr>
      <a:lvl4pPr marL="434975" indent="-147638" algn="l" rtl="0" eaLnBrk="1" fontAlgn="base" hangingPunct="1">
        <a:spcBef>
          <a:spcPct val="20000"/>
        </a:spcBef>
        <a:spcAft>
          <a:spcPct val="0"/>
        </a:spcAft>
        <a:buChar char="-"/>
        <a:defRPr sz="1400">
          <a:solidFill>
            <a:schemeClr val="bg1"/>
          </a:solidFill>
          <a:latin typeface="Arial" charset="0"/>
          <a:ea typeface="ヒラギノ角ゴ Pro W3" charset="-128"/>
        </a:defRPr>
      </a:lvl4pPr>
      <a:lvl5pPr marL="574675" indent="-138113" algn="l" rtl="0" eaLnBrk="1" fontAlgn="base" hangingPunct="1">
        <a:spcBef>
          <a:spcPct val="20000"/>
        </a:spcBef>
        <a:spcAft>
          <a:spcPct val="0"/>
        </a:spcAft>
        <a:buChar char="-"/>
        <a:defRPr sz="1400">
          <a:solidFill>
            <a:schemeClr val="bg1"/>
          </a:solidFill>
          <a:latin typeface="Arial" charset="0"/>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0" descr="Logo ELIA GROUP+baseline_RV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8502" y="228604"/>
            <a:ext cx="3038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5" descr="l_50hz_ppt_04_Fuss_inn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408738"/>
            <a:ext cx="9144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elplatzhalter 1"/>
          <p:cNvSpPr>
            <a:spLocks noGrp="1"/>
          </p:cNvSpPr>
          <p:nvPr>
            <p:ph type="title"/>
          </p:nvPr>
        </p:nvSpPr>
        <p:spPr bwMode="auto">
          <a:xfrm>
            <a:off x="395288" y="728667"/>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Cliquez et modifiez le titre</a:t>
            </a:r>
          </a:p>
        </p:txBody>
      </p:sp>
      <p:sp>
        <p:nvSpPr>
          <p:cNvPr id="5125" name="Textplatzhalter 2"/>
          <p:cNvSpPr>
            <a:spLocks noGrp="1"/>
          </p:cNvSpPr>
          <p:nvPr>
            <p:ph type="body" idx="1"/>
          </p:nvPr>
        </p:nvSpPr>
        <p:spPr bwMode="auto">
          <a:xfrm>
            <a:off x="395288" y="1701800"/>
            <a:ext cx="8132762"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p>
        </p:txBody>
      </p:sp>
      <p:sp>
        <p:nvSpPr>
          <p:cNvPr id="586757" name="Rectangle 5"/>
          <p:cNvSpPr>
            <a:spLocks noGrp="1" noChangeArrowheads="1"/>
          </p:cNvSpPr>
          <p:nvPr>
            <p:ph type="sldNum" sz="quarter" idx="4"/>
          </p:nvPr>
        </p:nvSpPr>
        <p:spPr bwMode="auto">
          <a:xfrm>
            <a:off x="7686677" y="6548442"/>
            <a:ext cx="817563" cy="2508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900" smtClean="0">
                <a:solidFill>
                  <a:schemeClr val="bg1"/>
                </a:solidFill>
              </a:defRPr>
            </a:lvl1pPr>
          </a:lstStyle>
          <a:p>
            <a:pPr>
              <a:defRPr/>
            </a:pPr>
            <a:fld id="{5BF076D6-2A0C-4C21-8E7C-ACF36C1873AB}" type="slidenum">
              <a:rPr lang="de-DE">
                <a:solidFill>
                  <a:srgbClr val="FFFFFF"/>
                </a:solidFill>
                <a:latin typeface="Times" pitchFamily="18" charset="0"/>
                <a:ea typeface="ＭＳ Ｐゴシック"/>
                <a:cs typeface="Arial"/>
              </a:rPr>
              <a:pPr>
                <a:defRPr/>
              </a:pPr>
              <a:t>‹#›</a:t>
            </a:fld>
            <a:endParaRPr lang="de-DE">
              <a:solidFill>
                <a:srgbClr val="FFFFFF"/>
              </a:solidFill>
              <a:latin typeface="Times" pitchFamily="18" charset="0"/>
              <a:ea typeface="ＭＳ Ｐゴシック"/>
              <a:cs typeface="Arial"/>
            </a:endParaRPr>
          </a:p>
        </p:txBody>
      </p:sp>
      <p:sp>
        <p:nvSpPr>
          <p:cNvPr id="586758" name="Rectangle 6"/>
          <p:cNvSpPr>
            <a:spLocks noGrp="1" noChangeArrowheads="1"/>
          </p:cNvSpPr>
          <p:nvPr>
            <p:ph type="dt" sz="half" idx="2"/>
          </p:nvPr>
        </p:nvSpPr>
        <p:spPr bwMode="auto">
          <a:xfrm>
            <a:off x="395290" y="6548438"/>
            <a:ext cx="4176712" cy="241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lnSpc>
                <a:spcPct val="100000"/>
              </a:lnSpc>
              <a:spcBef>
                <a:spcPct val="0"/>
              </a:spcBef>
              <a:defRPr sz="900" b="0">
                <a:solidFill>
                  <a:schemeClr val="bg1"/>
                </a:solidFill>
              </a:defRPr>
            </a:lvl1pPr>
          </a:lstStyle>
          <a:p>
            <a:pPr>
              <a:defRPr/>
            </a:pPr>
            <a:fld id="{EE2B6D33-D828-411A-B2FB-D425A2062336}" type="datetime1">
              <a:rPr lang="de-DE" smtClean="0">
                <a:solidFill>
                  <a:srgbClr val="FFFFFF"/>
                </a:solidFill>
                <a:latin typeface="Times" pitchFamily="18" charset="0"/>
                <a:ea typeface="ＭＳ Ｐゴシック"/>
                <a:cs typeface="Arial"/>
              </a:rPr>
              <a:pPr>
                <a:defRPr/>
              </a:pPr>
              <a:t>27/08/15</a:t>
            </a:fld>
            <a:r>
              <a:rPr lang="de-DE" smtClean="0">
                <a:solidFill>
                  <a:srgbClr val="FFFFFF"/>
                </a:solidFill>
                <a:latin typeface="Times" pitchFamily="18" charset="0"/>
                <a:ea typeface="ＭＳ Ｐゴシック"/>
                <a:cs typeface="Arial"/>
              </a:rPr>
              <a:t> </a:t>
            </a:r>
            <a:r>
              <a:rPr lang="de-DE">
                <a:solidFill>
                  <a:srgbClr val="FFFFFF"/>
                </a:solidFill>
                <a:latin typeface="Times" pitchFamily="18" charset="0"/>
                <a:ea typeface="ＭＳ Ｐゴシック"/>
                <a:cs typeface="Arial"/>
              </a:rPr>
              <a:t>Aueur changer dans le masque des diapositives</a:t>
            </a:r>
          </a:p>
        </p:txBody>
      </p:sp>
    </p:spTree>
    <p:extLst>
      <p:ext uri="{BB962C8B-B14F-4D97-AF65-F5344CB8AC3E}">
        <p14:creationId xmlns:p14="http://schemas.microsoft.com/office/powerpoint/2010/main" val="30806238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ftr="0" dt="0"/>
  <p:txStyles>
    <p:titleStyle>
      <a:lvl1pPr algn="l" defTabSz="457200" rtl="0" eaLnBrk="0" fontAlgn="base" hangingPunct="0">
        <a:lnSpc>
          <a:spcPts val="3100"/>
        </a:lnSpc>
        <a:spcBef>
          <a:spcPct val="0"/>
        </a:spcBef>
        <a:spcAft>
          <a:spcPct val="0"/>
        </a:spcAft>
        <a:defRPr sz="2600" b="1">
          <a:solidFill>
            <a:schemeClr val="tx2"/>
          </a:solidFill>
          <a:latin typeface="+mj-lt"/>
          <a:ea typeface="ＭＳ Ｐゴシック" pitchFamily="34" charset="-128"/>
          <a:cs typeface="+mj-cs"/>
        </a:defRPr>
      </a:lvl1pPr>
      <a:lvl2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2pPr>
      <a:lvl3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3pPr>
      <a:lvl4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4pPr>
      <a:lvl5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9pPr>
    </p:titleStyle>
    <p:bodyStyle>
      <a:lvl1pPr marL="342900" indent="-342900" algn="l" defTabSz="180975" rtl="0" eaLnBrk="0" fontAlgn="base" hangingPunct="0">
        <a:lnSpc>
          <a:spcPts val="2000"/>
        </a:lnSpc>
        <a:spcBef>
          <a:spcPct val="20000"/>
        </a:spcBef>
        <a:spcAft>
          <a:spcPct val="0"/>
        </a:spcAft>
        <a:buChar char="•"/>
        <a:tabLst>
          <a:tab pos="8334375" algn="r"/>
        </a:tabLst>
        <a:defRPr sz="2000" b="1">
          <a:solidFill>
            <a:schemeClr val="tx1"/>
          </a:solidFill>
          <a:latin typeface="+mn-lt"/>
          <a:ea typeface="ＭＳ Ｐゴシック" pitchFamily="34" charset="-128"/>
          <a:cs typeface="+mn-cs"/>
        </a:defRPr>
      </a:lvl1pPr>
      <a:lvl2pPr marL="1588" indent="455613" algn="l" defTabSz="180975" rtl="0" eaLnBrk="0" fontAlgn="base" hangingPunct="0">
        <a:lnSpc>
          <a:spcPts val="2000"/>
        </a:lnSpc>
        <a:spcBef>
          <a:spcPct val="20000"/>
        </a:spcBef>
        <a:spcAft>
          <a:spcPct val="0"/>
        </a:spcAft>
        <a:buClr>
          <a:schemeClr val="tx1"/>
        </a:buClr>
        <a:buChar char="–"/>
        <a:tabLst>
          <a:tab pos="8334375" algn="r"/>
        </a:tabLst>
        <a:defRPr sz="1600" b="1">
          <a:solidFill>
            <a:schemeClr val="tx1"/>
          </a:solidFill>
          <a:latin typeface="+mn-lt"/>
          <a:ea typeface="ＭＳ Ｐゴシック" pitchFamily="34" charset="-128"/>
          <a:cs typeface="+mn-cs"/>
        </a:defRPr>
      </a:lvl2pPr>
      <a:lvl3pPr marL="3175" indent="911225" algn="l" defTabSz="180975" rtl="0" eaLnBrk="0" fontAlgn="base" hangingPunct="0">
        <a:lnSpc>
          <a:spcPts val="2000"/>
        </a:lnSpc>
        <a:spcBef>
          <a:spcPct val="20000"/>
        </a:spcBef>
        <a:spcAft>
          <a:spcPct val="0"/>
        </a:spcAft>
        <a:buClr>
          <a:schemeClr val="tx1"/>
        </a:buClr>
        <a:buChar char="•"/>
        <a:tabLst>
          <a:tab pos="8334375" algn="r"/>
        </a:tabLst>
        <a:defRPr sz="1600">
          <a:solidFill>
            <a:schemeClr val="tx1"/>
          </a:solidFill>
          <a:latin typeface="+mn-lt"/>
          <a:ea typeface="ＭＳ Ｐゴシック" pitchFamily="34" charset="-128"/>
          <a:cs typeface="+mn-cs"/>
        </a:defRPr>
      </a:lvl3pPr>
      <a:lvl4pPr marL="161925" indent="-157163"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ea typeface="ＭＳ Ｐゴシック" pitchFamily="34" charset="-128"/>
          <a:cs typeface="+mn-cs"/>
        </a:defRPr>
      </a:lvl4pPr>
      <a:lvl5pPr marL="3333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ea typeface="ＭＳ Ｐゴシック" pitchFamily="34" charset="-128"/>
          <a:cs typeface="+mn-cs"/>
        </a:defRPr>
      </a:lvl5pPr>
      <a:lvl6pPr marL="7905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6pPr>
      <a:lvl7pPr marL="12477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7pPr>
      <a:lvl8pPr marL="17049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8pPr>
      <a:lvl9pPr marL="21621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0" descr="Logo ELIA GROUP+baseline_RV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8502" y="228604"/>
            <a:ext cx="3038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5" descr="l_50hz_ppt_04_Fuss_inn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408738"/>
            <a:ext cx="9144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elplatzhalter 1"/>
          <p:cNvSpPr>
            <a:spLocks noGrp="1"/>
          </p:cNvSpPr>
          <p:nvPr>
            <p:ph type="title"/>
          </p:nvPr>
        </p:nvSpPr>
        <p:spPr bwMode="auto">
          <a:xfrm>
            <a:off x="395288" y="728667"/>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Cliquez et modifiez le titre</a:t>
            </a:r>
          </a:p>
        </p:txBody>
      </p:sp>
      <p:sp>
        <p:nvSpPr>
          <p:cNvPr id="5125" name="Textplatzhalter 2"/>
          <p:cNvSpPr>
            <a:spLocks noGrp="1"/>
          </p:cNvSpPr>
          <p:nvPr>
            <p:ph type="body" idx="1"/>
          </p:nvPr>
        </p:nvSpPr>
        <p:spPr bwMode="auto">
          <a:xfrm>
            <a:off x="395288" y="1701800"/>
            <a:ext cx="8132762"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p>
        </p:txBody>
      </p:sp>
      <p:sp>
        <p:nvSpPr>
          <p:cNvPr id="586757" name="Rectangle 5"/>
          <p:cNvSpPr>
            <a:spLocks noGrp="1" noChangeArrowheads="1"/>
          </p:cNvSpPr>
          <p:nvPr>
            <p:ph type="sldNum" sz="quarter" idx="4"/>
          </p:nvPr>
        </p:nvSpPr>
        <p:spPr bwMode="auto">
          <a:xfrm>
            <a:off x="7686677" y="6548442"/>
            <a:ext cx="817563" cy="2508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900" smtClean="0">
                <a:solidFill>
                  <a:schemeClr val="bg1"/>
                </a:solidFill>
              </a:defRPr>
            </a:lvl1pPr>
          </a:lstStyle>
          <a:p>
            <a:pPr>
              <a:defRPr/>
            </a:pPr>
            <a:fld id="{5BF076D6-2A0C-4C21-8E7C-ACF36C1873AB}" type="slidenum">
              <a:rPr lang="de-DE">
                <a:solidFill>
                  <a:srgbClr val="FFFFFF"/>
                </a:solidFill>
                <a:latin typeface="Times" pitchFamily="18" charset="0"/>
                <a:ea typeface="ＭＳ Ｐゴシック"/>
                <a:cs typeface="Arial"/>
              </a:rPr>
              <a:pPr>
                <a:defRPr/>
              </a:pPr>
              <a:t>‹#›</a:t>
            </a:fld>
            <a:endParaRPr lang="de-DE">
              <a:solidFill>
                <a:srgbClr val="FFFFFF"/>
              </a:solidFill>
              <a:latin typeface="Times" pitchFamily="18" charset="0"/>
              <a:ea typeface="ＭＳ Ｐゴシック"/>
              <a:cs typeface="Arial"/>
            </a:endParaRPr>
          </a:p>
        </p:txBody>
      </p:sp>
      <p:sp>
        <p:nvSpPr>
          <p:cNvPr id="586758" name="Rectangle 6"/>
          <p:cNvSpPr>
            <a:spLocks noGrp="1" noChangeArrowheads="1"/>
          </p:cNvSpPr>
          <p:nvPr>
            <p:ph type="dt" sz="half" idx="2"/>
          </p:nvPr>
        </p:nvSpPr>
        <p:spPr bwMode="auto">
          <a:xfrm>
            <a:off x="395290" y="6548438"/>
            <a:ext cx="4176712" cy="241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lnSpc>
                <a:spcPct val="100000"/>
              </a:lnSpc>
              <a:spcBef>
                <a:spcPct val="0"/>
              </a:spcBef>
              <a:defRPr sz="900" b="0">
                <a:solidFill>
                  <a:schemeClr val="bg1"/>
                </a:solidFill>
              </a:defRPr>
            </a:lvl1pPr>
          </a:lstStyle>
          <a:p>
            <a:pPr>
              <a:defRPr/>
            </a:pPr>
            <a:fld id="{EE2B6D33-D828-411A-B2FB-D425A2062336}" type="datetime1">
              <a:rPr lang="de-DE" smtClean="0">
                <a:solidFill>
                  <a:srgbClr val="FFFFFF"/>
                </a:solidFill>
                <a:latin typeface="Times" pitchFamily="18" charset="0"/>
                <a:ea typeface="ＭＳ Ｐゴシック"/>
                <a:cs typeface="Arial"/>
              </a:rPr>
              <a:pPr>
                <a:defRPr/>
              </a:pPr>
              <a:t>27/08/15</a:t>
            </a:fld>
            <a:r>
              <a:rPr lang="de-DE" smtClean="0">
                <a:solidFill>
                  <a:srgbClr val="FFFFFF"/>
                </a:solidFill>
                <a:latin typeface="Times" pitchFamily="18" charset="0"/>
                <a:ea typeface="ＭＳ Ｐゴシック"/>
                <a:cs typeface="Arial"/>
              </a:rPr>
              <a:t> </a:t>
            </a:r>
            <a:r>
              <a:rPr lang="de-DE">
                <a:solidFill>
                  <a:srgbClr val="FFFFFF"/>
                </a:solidFill>
                <a:latin typeface="Times" pitchFamily="18" charset="0"/>
                <a:ea typeface="ＭＳ Ｐゴシック"/>
                <a:cs typeface="Arial"/>
              </a:rPr>
              <a:t>Aueur changer dans le masque des diapositives</a:t>
            </a:r>
          </a:p>
        </p:txBody>
      </p:sp>
    </p:spTree>
    <p:extLst>
      <p:ext uri="{BB962C8B-B14F-4D97-AF65-F5344CB8AC3E}">
        <p14:creationId xmlns:p14="http://schemas.microsoft.com/office/powerpoint/2010/main" val="335012257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hf hdr="0" ftr="0" dt="0"/>
  <p:txStyles>
    <p:titleStyle>
      <a:lvl1pPr algn="l" defTabSz="457200" rtl="0" eaLnBrk="0" fontAlgn="base" hangingPunct="0">
        <a:lnSpc>
          <a:spcPts val="3100"/>
        </a:lnSpc>
        <a:spcBef>
          <a:spcPct val="0"/>
        </a:spcBef>
        <a:spcAft>
          <a:spcPct val="0"/>
        </a:spcAft>
        <a:defRPr sz="2600" b="1">
          <a:solidFill>
            <a:schemeClr val="tx2"/>
          </a:solidFill>
          <a:latin typeface="+mj-lt"/>
          <a:ea typeface="ＭＳ Ｐゴシック" pitchFamily="34" charset="-128"/>
          <a:cs typeface="+mj-cs"/>
        </a:defRPr>
      </a:lvl1pPr>
      <a:lvl2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2pPr>
      <a:lvl3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3pPr>
      <a:lvl4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4pPr>
      <a:lvl5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9pPr>
    </p:titleStyle>
    <p:bodyStyle>
      <a:lvl1pPr marL="342900" indent="-342900" algn="l" defTabSz="180975" rtl="0" eaLnBrk="0" fontAlgn="base" hangingPunct="0">
        <a:lnSpc>
          <a:spcPts val="2000"/>
        </a:lnSpc>
        <a:spcBef>
          <a:spcPct val="20000"/>
        </a:spcBef>
        <a:spcAft>
          <a:spcPct val="0"/>
        </a:spcAft>
        <a:buChar char="•"/>
        <a:tabLst>
          <a:tab pos="8334375" algn="r"/>
        </a:tabLst>
        <a:defRPr sz="2000" b="1">
          <a:solidFill>
            <a:schemeClr val="tx1"/>
          </a:solidFill>
          <a:latin typeface="+mn-lt"/>
          <a:ea typeface="ＭＳ Ｐゴシック" pitchFamily="34" charset="-128"/>
          <a:cs typeface="+mn-cs"/>
        </a:defRPr>
      </a:lvl1pPr>
      <a:lvl2pPr marL="1588" indent="455613" algn="l" defTabSz="180975" rtl="0" eaLnBrk="0" fontAlgn="base" hangingPunct="0">
        <a:lnSpc>
          <a:spcPts val="2000"/>
        </a:lnSpc>
        <a:spcBef>
          <a:spcPct val="20000"/>
        </a:spcBef>
        <a:spcAft>
          <a:spcPct val="0"/>
        </a:spcAft>
        <a:buClr>
          <a:schemeClr val="tx1"/>
        </a:buClr>
        <a:buChar char="–"/>
        <a:tabLst>
          <a:tab pos="8334375" algn="r"/>
        </a:tabLst>
        <a:defRPr sz="1600" b="1">
          <a:solidFill>
            <a:schemeClr val="tx1"/>
          </a:solidFill>
          <a:latin typeface="+mn-lt"/>
          <a:ea typeface="ＭＳ Ｐゴシック" pitchFamily="34" charset="-128"/>
          <a:cs typeface="+mn-cs"/>
        </a:defRPr>
      </a:lvl2pPr>
      <a:lvl3pPr marL="3175" indent="911225" algn="l" defTabSz="180975" rtl="0" eaLnBrk="0" fontAlgn="base" hangingPunct="0">
        <a:lnSpc>
          <a:spcPts val="2000"/>
        </a:lnSpc>
        <a:spcBef>
          <a:spcPct val="20000"/>
        </a:spcBef>
        <a:spcAft>
          <a:spcPct val="0"/>
        </a:spcAft>
        <a:buClr>
          <a:schemeClr val="tx1"/>
        </a:buClr>
        <a:buChar char="•"/>
        <a:tabLst>
          <a:tab pos="8334375" algn="r"/>
        </a:tabLst>
        <a:defRPr sz="1600">
          <a:solidFill>
            <a:schemeClr val="tx1"/>
          </a:solidFill>
          <a:latin typeface="+mn-lt"/>
          <a:ea typeface="ＭＳ Ｐゴシック" pitchFamily="34" charset="-128"/>
          <a:cs typeface="+mn-cs"/>
        </a:defRPr>
      </a:lvl3pPr>
      <a:lvl4pPr marL="161925" indent="-157163"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ea typeface="ＭＳ Ｐゴシック" pitchFamily="34" charset="-128"/>
          <a:cs typeface="+mn-cs"/>
        </a:defRPr>
      </a:lvl4pPr>
      <a:lvl5pPr marL="3333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ea typeface="ＭＳ Ｐゴシック" pitchFamily="34" charset="-128"/>
          <a:cs typeface="+mn-cs"/>
        </a:defRPr>
      </a:lvl5pPr>
      <a:lvl6pPr marL="7905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6pPr>
      <a:lvl7pPr marL="12477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7pPr>
      <a:lvl8pPr marL="17049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8pPr>
      <a:lvl9pPr marL="21621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master06_image0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927729"/>
            <a:ext cx="914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2"/>
          </p:nvPr>
        </p:nvSpPr>
        <p:spPr>
          <a:xfrm>
            <a:off x="998538" y="6405567"/>
            <a:ext cx="1581150" cy="352425"/>
          </a:xfrm>
          <a:prstGeom prst="rect">
            <a:avLst/>
          </a:prstGeom>
        </p:spPr>
        <p:txBody>
          <a:bodyPr vert="horz" wrap="square" lIns="91440" tIns="45720" rIns="91440" bIns="45720" numCol="1" anchor="ctr" anchorCtr="0" compatLnSpc="1">
            <a:prstTxWarp prst="textNoShape">
              <a:avLst/>
            </a:prstTxWarp>
          </a:bodyPr>
          <a:lstStyle>
            <a:lvl1pPr algn="l" eaLnBrk="1" hangingPunct="1">
              <a:buFontTx/>
              <a:buNone/>
              <a:defRPr sz="1200">
                <a:solidFill>
                  <a:srgbClr val="FFFFFF"/>
                </a:solidFill>
                <a:latin typeface="+mn-lt"/>
              </a:defRPr>
            </a:lvl1pPr>
          </a:lstStyle>
          <a:p>
            <a:pPr>
              <a:defRPr/>
            </a:pPr>
            <a:fld id="{9DB9914A-3E41-4EDB-AEDE-F345ECF218CE}" type="datetime1">
              <a:rPr lang="en-US">
                <a:ea typeface="+mn-ea"/>
                <a:cs typeface="+mn-cs"/>
              </a:rPr>
              <a:pPr>
                <a:defRPr/>
              </a:pPr>
              <a:t>27/08/15</a:t>
            </a:fld>
            <a:endParaRPr lang="en-US">
              <a:ea typeface="+mn-ea"/>
              <a:cs typeface="+mn-cs"/>
            </a:endParaRPr>
          </a:p>
        </p:txBody>
      </p:sp>
      <p:sp>
        <p:nvSpPr>
          <p:cNvPr id="10" name="Footer Placeholder 4"/>
          <p:cNvSpPr>
            <a:spLocks noGrp="1"/>
          </p:cNvSpPr>
          <p:nvPr>
            <p:ph type="ftr" sz="quarter" idx="3"/>
          </p:nvPr>
        </p:nvSpPr>
        <p:spPr>
          <a:xfrm>
            <a:off x="3246438" y="6405567"/>
            <a:ext cx="3008312" cy="3524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Tx/>
              <a:buNone/>
              <a:defRPr sz="1200">
                <a:solidFill>
                  <a:srgbClr val="898989"/>
                </a:solidFill>
                <a:latin typeface="Verdana" pitchFamily="34" charset="0"/>
              </a:defRPr>
            </a:lvl1pPr>
          </a:lstStyle>
          <a:p>
            <a:pPr>
              <a:defRPr/>
            </a:pPr>
            <a:endParaRPr lang="nl-NL">
              <a:ea typeface="+mn-ea"/>
              <a:cs typeface="+mn-cs"/>
            </a:endParaRPr>
          </a:p>
        </p:txBody>
      </p:sp>
      <p:sp>
        <p:nvSpPr>
          <p:cNvPr id="11" name="Slide Number Placeholder 5"/>
          <p:cNvSpPr>
            <a:spLocks noGrp="1"/>
          </p:cNvSpPr>
          <p:nvPr>
            <p:ph type="sldNum" sz="quarter" idx="4"/>
          </p:nvPr>
        </p:nvSpPr>
        <p:spPr>
          <a:xfrm>
            <a:off x="112713" y="6405567"/>
            <a:ext cx="673100" cy="352425"/>
          </a:xfrm>
          <a:prstGeom prst="rect">
            <a:avLst/>
          </a:prstGeom>
        </p:spPr>
        <p:txBody>
          <a:bodyPr vert="horz" wrap="square" lIns="91440" tIns="45720" rIns="91440" bIns="45720" numCol="1" anchor="ctr" anchorCtr="0" compatLnSpc="1">
            <a:prstTxWarp prst="textNoShape">
              <a:avLst/>
            </a:prstTxWarp>
          </a:bodyPr>
          <a:lstStyle>
            <a:lvl1pPr algn="r" eaLnBrk="1" hangingPunct="1">
              <a:buFontTx/>
              <a:buNone/>
              <a:defRPr sz="1200">
                <a:solidFill>
                  <a:srgbClr val="FFFFFF"/>
                </a:solidFill>
                <a:latin typeface="+mn-lt"/>
              </a:defRPr>
            </a:lvl1pPr>
          </a:lstStyle>
          <a:p>
            <a:pPr>
              <a:defRPr/>
            </a:pPr>
            <a:fld id="{A4F661D5-DF83-4E52-9EA5-1EFCB8F2F281}" type="slidenum">
              <a:rPr lang="en-US">
                <a:ea typeface="+mn-ea"/>
                <a:cs typeface="+mn-cs"/>
              </a:rPr>
              <a:pPr>
                <a:defRPr/>
              </a:pPr>
              <a:t>‹#›</a:t>
            </a:fld>
            <a:endParaRPr lang="en-US">
              <a:ea typeface="+mn-ea"/>
              <a:cs typeface="+mn-cs"/>
            </a:endParaRPr>
          </a:p>
        </p:txBody>
      </p:sp>
      <p:sp>
        <p:nvSpPr>
          <p:cNvPr id="3078" name="Date Placeholder 3"/>
          <p:cNvSpPr>
            <a:spLocks/>
          </p:cNvSpPr>
          <p:nvPr/>
        </p:nvSpPr>
        <p:spPr bwMode="auto">
          <a:xfrm>
            <a:off x="993775" y="6405567"/>
            <a:ext cx="15811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nl-NL" sz="1200" smtClean="0">
              <a:solidFill>
                <a:srgbClr val="FFFFFF"/>
              </a:solidFill>
              <a:latin typeface="Verdana" pitchFamily="34" charset="0"/>
              <a:ea typeface="+mn-ea"/>
              <a:cs typeface="+mn-cs"/>
            </a:endParaRPr>
          </a:p>
        </p:txBody>
      </p:sp>
      <p:sp>
        <p:nvSpPr>
          <p:cNvPr id="3079" name="Footer Placeholder 4"/>
          <p:cNvSpPr>
            <a:spLocks/>
          </p:cNvSpPr>
          <p:nvPr/>
        </p:nvSpPr>
        <p:spPr bwMode="auto">
          <a:xfrm>
            <a:off x="3241676" y="6405567"/>
            <a:ext cx="30083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smtClean="0">
              <a:solidFill>
                <a:srgbClr val="898989"/>
              </a:solidFill>
              <a:latin typeface="Verdana" pitchFamily="34" charset="0"/>
              <a:ea typeface="+mn-ea"/>
              <a:cs typeface="+mn-cs"/>
            </a:endParaRPr>
          </a:p>
        </p:txBody>
      </p:sp>
      <p:sp>
        <p:nvSpPr>
          <p:cNvPr id="3080" name="Slide Number Placeholder 5"/>
          <p:cNvSpPr>
            <a:spLocks/>
          </p:cNvSpPr>
          <p:nvPr/>
        </p:nvSpPr>
        <p:spPr bwMode="auto">
          <a:xfrm>
            <a:off x="111125" y="6405567"/>
            <a:ext cx="67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00ED8A95-3A0B-4E65-BEB5-E0B613092499}" type="slidenum">
              <a:rPr lang="en-US" sz="1200" smtClean="0">
                <a:solidFill>
                  <a:srgbClr val="FFFFFF"/>
                </a:solidFill>
                <a:latin typeface="Verdana" pitchFamily="34" charset="0"/>
                <a:ea typeface="+mn-ea"/>
                <a:cs typeface="+mn-cs"/>
              </a:rPr>
              <a:pPr algn="r"/>
              <a:t>‹#›</a:t>
            </a:fld>
            <a:endParaRPr lang="en-US" sz="1200" smtClean="0">
              <a:solidFill>
                <a:srgbClr val="FFFFFF"/>
              </a:solidFill>
              <a:latin typeface="Verdana" pitchFamily="34" charset="0"/>
              <a:ea typeface="+mn-ea"/>
              <a:cs typeface="+mn-cs"/>
            </a:endParaRPr>
          </a:p>
        </p:txBody>
      </p:sp>
      <p:sp>
        <p:nvSpPr>
          <p:cNvPr id="3081" name="Rectangle 12"/>
          <p:cNvSpPr>
            <a:spLocks noGrp="1" noChangeArrowheads="1"/>
          </p:cNvSpPr>
          <p:nvPr>
            <p:ph type="title"/>
          </p:nvPr>
        </p:nvSpPr>
        <p:spPr bwMode="auto">
          <a:xfrm>
            <a:off x="45720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Rectangle 1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300821306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ransition xmlns:p14="http://schemas.microsoft.com/office/powerpoint/2010/main">
    <p:wipe dir="u"/>
  </p:transition>
  <p:hf hdr="0" ftr="0"/>
  <p:txStyles>
    <p:titleStyle>
      <a:lvl1pPr algn="l" rtl="0" eaLnBrk="0" fontAlgn="base" hangingPunct="0">
        <a:spcBef>
          <a:spcPct val="0"/>
        </a:spcBef>
        <a:spcAft>
          <a:spcPct val="0"/>
        </a:spcAft>
        <a:defRPr sz="2800" b="1">
          <a:solidFill>
            <a:srgbClr val="F86613"/>
          </a:solidFill>
          <a:latin typeface="+mj-lt"/>
          <a:ea typeface="+mj-ea"/>
          <a:cs typeface="+mj-cs"/>
        </a:defRPr>
      </a:lvl1pPr>
      <a:lvl2pPr algn="l" rtl="0" eaLnBrk="0" fontAlgn="base" hangingPunct="0">
        <a:spcBef>
          <a:spcPct val="0"/>
        </a:spcBef>
        <a:spcAft>
          <a:spcPct val="0"/>
        </a:spcAft>
        <a:defRPr sz="2800" b="1">
          <a:solidFill>
            <a:srgbClr val="F86613"/>
          </a:solidFill>
          <a:latin typeface="Verdana" pitchFamily="34" charset="0"/>
        </a:defRPr>
      </a:lvl2pPr>
      <a:lvl3pPr algn="l" rtl="0" eaLnBrk="0" fontAlgn="base" hangingPunct="0">
        <a:spcBef>
          <a:spcPct val="0"/>
        </a:spcBef>
        <a:spcAft>
          <a:spcPct val="0"/>
        </a:spcAft>
        <a:defRPr sz="2800" b="1">
          <a:solidFill>
            <a:srgbClr val="F86613"/>
          </a:solidFill>
          <a:latin typeface="Verdana" pitchFamily="34" charset="0"/>
        </a:defRPr>
      </a:lvl3pPr>
      <a:lvl4pPr algn="l" rtl="0" eaLnBrk="0" fontAlgn="base" hangingPunct="0">
        <a:spcBef>
          <a:spcPct val="0"/>
        </a:spcBef>
        <a:spcAft>
          <a:spcPct val="0"/>
        </a:spcAft>
        <a:defRPr sz="2800" b="1">
          <a:solidFill>
            <a:srgbClr val="F86613"/>
          </a:solidFill>
          <a:latin typeface="Verdana" pitchFamily="34" charset="0"/>
        </a:defRPr>
      </a:lvl4pPr>
      <a:lvl5pPr algn="l" rtl="0" eaLnBrk="0" fontAlgn="base" hangingPunct="0">
        <a:spcBef>
          <a:spcPct val="0"/>
        </a:spcBef>
        <a:spcAft>
          <a:spcPct val="0"/>
        </a:spcAft>
        <a:defRPr sz="2800" b="1">
          <a:solidFill>
            <a:srgbClr val="F86613"/>
          </a:solidFill>
          <a:latin typeface="Verdana" pitchFamily="34" charset="0"/>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533400" indent="-533400" algn="l" rtl="0" eaLnBrk="0" fontAlgn="base" hangingPunct="0">
        <a:spcBef>
          <a:spcPct val="20000"/>
        </a:spcBef>
        <a:spcAft>
          <a:spcPct val="0"/>
        </a:spcAft>
        <a:buClr>
          <a:srgbClr val="F86613"/>
        </a:buClr>
        <a:buSzPct val="140000"/>
        <a:defRPr sz="2000">
          <a:solidFill>
            <a:srgbClr val="21363C"/>
          </a:solidFill>
          <a:latin typeface="+mn-lt"/>
          <a:ea typeface="+mn-ea"/>
          <a:cs typeface="+mn-cs"/>
        </a:defRPr>
      </a:lvl1pPr>
      <a:lvl2pPr marL="1036638" indent="-323850" algn="l" rtl="0" eaLnBrk="0" fontAlgn="base" hangingPunct="0">
        <a:spcBef>
          <a:spcPct val="20000"/>
        </a:spcBef>
        <a:spcAft>
          <a:spcPct val="0"/>
        </a:spcAft>
        <a:buClr>
          <a:srgbClr val="F86613"/>
        </a:buClr>
        <a:buChar char="•"/>
        <a:defRPr sz="2000">
          <a:solidFill>
            <a:srgbClr val="21363C"/>
          </a:solidFill>
          <a:latin typeface="+mn-lt"/>
        </a:defRPr>
      </a:lvl2pPr>
      <a:lvl3pPr marL="1444625" indent="-228600" algn="l" rtl="0" eaLnBrk="0" fontAlgn="base" hangingPunct="0">
        <a:spcBef>
          <a:spcPct val="20000"/>
        </a:spcBef>
        <a:spcAft>
          <a:spcPct val="0"/>
        </a:spcAft>
        <a:buClr>
          <a:srgbClr val="F86613"/>
        </a:buClr>
        <a:buFont typeface="Verdana" pitchFamily="34" charset="0"/>
        <a:buChar char="–"/>
        <a:defRPr sz="2000">
          <a:solidFill>
            <a:srgbClr val="21363C"/>
          </a:solidFill>
          <a:latin typeface="+mn-lt"/>
        </a:defRPr>
      </a:lvl3pPr>
      <a:lvl4pPr marL="1852613" indent="-228600" algn="l" rtl="0" eaLnBrk="0" fontAlgn="base" hangingPunct="0">
        <a:spcBef>
          <a:spcPct val="20000"/>
        </a:spcBef>
        <a:spcAft>
          <a:spcPct val="0"/>
        </a:spcAft>
        <a:defRPr sz="2000">
          <a:solidFill>
            <a:schemeClr val="tx1"/>
          </a:solidFill>
          <a:latin typeface="Arial" charset="0"/>
        </a:defRPr>
      </a:lvl4pPr>
      <a:lvl5pPr marL="22606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nl-BE" smtClean="0">
                <a:sym typeface="Wingdings" pitchFamily="2" charset="2"/>
              </a:rPr>
              <a:t>Lorem ipsum dolor sit amet, consetetur sadipscing elitr, sed</a:t>
            </a:r>
          </a:p>
          <a:p>
            <a:pPr lvl="1"/>
            <a:r>
              <a:rPr lang="nl-BE" smtClean="0">
                <a:sym typeface="Wingdings" pitchFamily="2" charset="2"/>
              </a:rPr>
              <a:t>Diam nonumy eirmod tempor invidunt ut labore et dolore magna</a:t>
            </a:r>
          </a:p>
          <a:p>
            <a:pPr lvl="1"/>
            <a:r>
              <a:rPr lang="nl-BE" smtClean="0">
                <a:sym typeface="Wingdings" pitchFamily="2" charset="2"/>
              </a:rPr>
              <a:t>aliquyam erat, sed diam voluptua.</a:t>
            </a:r>
            <a:br>
              <a:rPr lang="nl-BE" smtClean="0">
                <a:sym typeface="Wingdings" pitchFamily="2" charset="2"/>
              </a:rPr>
            </a:br>
            <a:endParaRPr lang="en-US" smtClean="0">
              <a:sym typeface="Wingdings" pitchFamily="2" charset="2"/>
            </a:endParaRPr>
          </a:p>
          <a:p>
            <a:pPr lvl="0"/>
            <a:r>
              <a:rPr lang="en-US" smtClean="0"/>
              <a:t>Click to edit Master text styles</a:t>
            </a:r>
          </a:p>
          <a:p>
            <a:pPr lvl="2"/>
            <a:r>
              <a:rPr lang="da-DK" smtClean="0"/>
              <a:t>Lorem ipsum dolor sit amet</a:t>
            </a:r>
          </a:p>
          <a:p>
            <a:pPr lvl="2"/>
            <a:r>
              <a:rPr lang="da-DK" smtClean="0"/>
              <a:t>Lorem ipsum dolor sit amet</a:t>
            </a:r>
          </a:p>
          <a:p>
            <a:pPr lvl="2"/>
            <a:endParaRPr lang="da-DK" smtClean="0"/>
          </a:p>
          <a:p>
            <a:pPr lvl="3"/>
            <a:r>
              <a:rPr lang="da-DK" smtClean="0"/>
              <a:t>Lorem ipsum dolor sit amet</a:t>
            </a:r>
          </a:p>
        </p:txBody>
      </p:sp>
      <p:sp>
        <p:nvSpPr>
          <p:cNvPr id="10"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fontAlgn="auto">
              <a:spcBef>
                <a:spcPts val="0"/>
              </a:spcBef>
              <a:spcAft>
                <a:spcPts val="0"/>
              </a:spcAft>
              <a:buFontTx/>
              <a:buNone/>
              <a:defRPr sz="1200">
                <a:solidFill>
                  <a:schemeClr val="tx1">
                    <a:tint val="75000"/>
                  </a:schemeClr>
                </a:solidFill>
                <a:latin typeface="+mn-lt"/>
              </a:defRPr>
            </a:lvl1pPr>
          </a:lstStyle>
          <a:p>
            <a:pPr>
              <a:defRPr/>
            </a:pPr>
            <a:fld id="{7142AA82-3FE3-4A9D-813C-EA9D38611ED4}" type="datetimeFigureOut">
              <a:rPr lang="en-US">
                <a:solidFill>
                  <a:prstClr val="black">
                    <a:tint val="75000"/>
                  </a:prstClr>
                </a:solidFill>
                <a:ea typeface="+mn-ea"/>
                <a:cs typeface="+mn-cs"/>
              </a:rPr>
              <a:pPr>
                <a:defRPr/>
              </a:pPr>
              <a:t>27/08/15</a:t>
            </a:fld>
            <a:endParaRPr lang="en-US" dirty="0">
              <a:solidFill>
                <a:prstClr val="black">
                  <a:tint val="75000"/>
                </a:prstClr>
              </a:solidFill>
              <a:ea typeface="+mn-ea"/>
              <a:cs typeface="+mn-cs"/>
            </a:endParaRPr>
          </a:p>
        </p:txBody>
      </p:sp>
      <p:sp>
        <p:nvSpPr>
          <p:cNvPr id="11"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defRPr>
            </a:lvl1pPr>
          </a:lstStyle>
          <a:p>
            <a:pPr>
              <a:defRPr/>
            </a:pPr>
            <a:endParaRPr lang="en-US">
              <a:solidFill>
                <a:prstClr val="black">
                  <a:tint val="75000"/>
                </a:prstClr>
              </a:solidFill>
              <a:ea typeface="+mn-ea"/>
              <a:cs typeface="+mn-cs"/>
            </a:endParaRPr>
          </a:p>
        </p:txBody>
      </p:sp>
      <p:sp>
        <p:nvSpPr>
          <p:cNvPr id="12"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buFontTx/>
              <a:buNone/>
              <a:defRPr sz="1200">
                <a:solidFill>
                  <a:schemeClr val="tx1">
                    <a:tint val="75000"/>
                  </a:schemeClr>
                </a:solidFill>
                <a:latin typeface="+mn-lt"/>
              </a:defRPr>
            </a:lvl1pPr>
          </a:lstStyle>
          <a:p>
            <a:pPr>
              <a:defRPr/>
            </a:pPr>
            <a:fld id="{CAA41C2E-C745-4FE7-9750-1F5E31AA8A88}" type="slidenum">
              <a:rPr lang="en-US">
                <a:solidFill>
                  <a:prstClr val="black">
                    <a:tint val="75000"/>
                  </a:prstClr>
                </a:solidFill>
                <a:ea typeface="+mn-ea"/>
                <a:cs typeface="+mn-cs"/>
              </a:rPr>
              <a:pPr>
                <a:defRPr/>
              </a:pPr>
              <a:t>‹#›</a:t>
            </a:fld>
            <a:endParaRPr lang="en-US" dirty="0">
              <a:solidFill>
                <a:prstClr val="black">
                  <a:tint val="75000"/>
                </a:prstClr>
              </a:solidFill>
              <a:ea typeface="+mn-ea"/>
              <a:cs typeface="+mn-cs"/>
            </a:endParaRPr>
          </a:p>
        </p:txBody>
      </p:sp>
    </p:spTree>
    <p:extLst>
      <p:ext uri="{BB962C8B-B14F-4D97-AF65-F5344CB8AC3E}">
        <p14:creationId xmlns:p14="http://schemas.microsoft.com/office/powerpoint/2010/main" val="2979153492"/>
      </p:ext>
    </p:extLst>
  </p:cSld>
  <p:clrMap bg1="lt1" tx1="dk1" bg2="lt2" tx2="dk2" accent1="accent1" accent2="accent2" accent3="accent3" accent4="accent4" accent5="accent5" accent6="accent6" hlink="hlink" folHlink="folHlink"/>
  <p:sldLayoutIdLst>
    <p:sldLayoutId id="2147483898" r:id="rId1"/>
    <p:sldLayoutId id="2147483899" r:id="rId2"/>
  </p:sldLayoutIdLst>
  <p:txStyles>
    <p:titleStyle>
      <a:lvl1pPr algn="l" rtl="0" eaLnBrk="0" fontAlgn="base" hangingPunct="0">
        <a:spcBef>
          <a:spcPct val="0"/>
        </a:spcBef>
        <a:spcAft>
          <a:spcPct val="0"/>
        </a:spcAft>
        <a:defRPr sz="2800" kern="1200">
          <a:solidFill>
            <a:srgbClr val="FF6600"/>
          </a:solidFill>
          <a:latin typeface="+mj-lt"/>
          <a:ea typeface="+mj-ea"/>
          <a:cs typeface="+mj-cs"/>
        </a:defRPr>
      </a:lvl1pPr>
      <a:lvl2pPr algn="l" rtl="0" eaLnBrk="0" fontAlgn="base" hangingPunct="0">
        <a:spcBef>
          <a:spcPct val="0"/>
        </a:spcBef>
        <a:spcAft>
          <a:spcPct val="0"/>
        </a:spcAft>
        <a:defRPr sz="2800">
          <a:solidFill>
            <a:srgbClr val="FF6600"/>
          </a:solidFill>
          <a:latin typeface="Verdana" pitchFamily="34" charset="0"/>
        </a:defRPr>
      </a:lvl2pPr>
      <a:lvl3pPr algn="l" rtl="0" eaLnBrk="0" fontAlgn="base" hangingPunct="0">
        <a:spcBef>
          <a:spcPct val="0"/>
        </a:spcBef>
        <a:spcAft>
          <a:spcPct val="0"/>
        </a:spcAft>
        <a:defRPr sz="2800">
          <a:solidFill>
            <a:srgbClr val="FF6600"/>
          </a:solidFill>
          <a:latin typeface="Verdana" pitchFamily="34" charset="0"/>
        </a:defRPr>
      </a:lvl3pPr>
      <a:lvl4pPr algn="l" rtl="0" eaLnBrk="0" fontAlgn="base" hangingPunct="0">
        <a:spcBef>
          <a:spcPct val="0"/>
        </a:spcBef>
        <a:spcAft>
          <a:spcPct val="0"/>
        </a:spcAft>
        <a:defRPr sz="2800">
          <a:solidFill>
            <a:srgbClr val="FF6600"/>
          </a:solidFill>
          <a:latin typeface="Verdana" pitchFamily="34" charset="0"/>
        </a:defRPr>
      </a:lvl4pPr>
      <a:lvl5pPr algn="l" rtl="0" eaLnBrk="0" fontAlgn="base" hangingPunct="0">
        <a:spcBef>
          <a:spcPct val="0"/>
        </a:spcBef>
        <a:spcAft>
          <a:spcPct val="0"/>
        </a:spcAft>
        <a:defRPr sz="2800">
          <a:solidFill>
            <a:srgbClr val="FF6600"/>
          </a:solidFill>
          <a:latin typeface="Verdana" pitchFamily="34" charset="0"/>
        </a:defRPr>
      </a:lvl5pPr>
      <a:lvl6pPr marL="457200" algn="l" rtl="0" eaLnBrk="1" fontAlgn="base" hangingPunct="1">
        <a:spcBef>
          <a:spcPct val="0"/>
        </a:spcBef>
        <a:spcAft>
          <a:spcPct val="0"/>
        </a:spcAft>
        <a:defRPr sz="2400">
          <a:solidFill>
            <a:srgbClr val="E46C0A"/>
          </a:solidFill>
          <a:latin typeface="Verdana" pitchFamily="34" charset="0"/>
        </a:defRPr>
      </a:lvl6pPr>
      <a:lvl7pPr marL="914400" algn="l" rtl="0" eaLnBrk="1" fontAlgn="base" hangingPunct="1">
        <a:spcBef>
          <a:spcPct val="0"/>
        </a:spcBef>
        <a:spcAft>
          <a:spcPct val="0"/>
        </a:spcAft>
        <a:defRPr sz="2400">
          <a:solidFill>
            <a:srgbClr val="E46C0A"/>
          </a:solidFill>
          <a:latin typeface="Verdana" pitchFamily="34" charset="0"/>
        </a:defRPr>
      </a:lvl7pPr>
      <a:lvl8pPr marL="1371600" algn="l" rtl="0" eaLnBrk="1" fontAlgn="base" hangingPunct="1">
        <a:spcBef>
          <a:spcPct val="0"/>
        </a:spcBef>
        <a:spcAft>
          <a:spcPct val="0"/>
        </a:spcAft>
        <a:defRPr sz="2400">
          <a:solidFill>
            <a:srgbClr val="E46C0A"/>
          </a:solidFill>
          <a:latin typeface="Verdana" pitchFamily="34" charset="0"/>
        </a:defRPr>
      </a:lvl8pPr>
      <a:lvl9pPr marL="1828800" algn="l" rtl="0" eaLnBrk="1" fontAlgn="base" hangingPunct="1">
        <a:spcBef>
          <a:spcPct val="0"/>
        </a:spcBef>
        <a:spcAft>
          <a:spcPct val="0"/>
        </a:spcAft>
        <a:defRPr sz="2400">
          <a:solidFill>
            <a:srgbClr val="E46C0A"/>
          </a:solidFill>
          <a:latin typeface="Verdana" pitchFamily="34" charset="0"/>
        </a:defRPr>
      </a:lvl9pPr>
    </p:titleStyle>
    <p:bodyStyle>
      <a:lvl1pPr marL="342900" indent="-342900" algn="l" rtl="0" eaLnBrk="0" fontAlgn="base" hangingPunct="0">
        <a:spcBef>
          <a:spcPct val="20000"/>
        </a:spcBef>
        <a:spcAft>
          <a:spcPct val="0"/>
        </a:spcAft>
        <a:buClr>
          <a:srgbClr val="E46C0A"/>
        </a:buClr>
        <a:buFont typeface="Wingdings" pitchFamily="2" charset="2"/>
        <a:buChar char="r"/>
        <a:defRPr sz="2000" b="1"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Arial" charset="0"/>
        <a:buChar char="•"/>
        <a:defRPr kern="1200">
          <a:solidFill>
            <a:schemeClr val="tx1"/>
          </a:solidFill>
          <a:latin typeface="+mn-lt"/>
          <a:ea typeface="+mn-ea"/>
          <a:cs typeface="+mn-cs"/>
          <a:sym typeface="Wingdings" pitchFamily="2" charset="2"/>
        </a:defRPr>
      </a:lvl2pPr>
      <a:lvl3pPr marL="1143000" indent="-228600" algn="l" rtl="0" eaLnBrk="0" fontAlgn="base" hangingPunct="0">
        <a:spcBef>
          <a:spcPct val="20000"/>
        </a:spcBef>
        <a:spcAft>
          <a:spcPct val="0"/>
        </a:spcAft>
        <a:buFont typeface="Arial" charset="0"/>
        <a:buChar char="•"/>
        <a:defRPr sz="1600" kern="1200">
          <a:solidFill>
            <a:srgbClr val="376092"/>
          </a:solidFill>
          <a:latin typeface="+mn-lt"/>
          <a:ea typeface="+mn-ea"/>
          <a:cs typeface="+mn-cs"/>
        </a:defRPr>
      </a:lvl3pPr>
      <a:lvl4pPr marL="1600200" indent="-228600" algn="l" rtl="0" eaLnBrk="0" fontAlgn="base" hangingPunct="0">
        <a:spcBef>
          <a:spcPct val="20000"/>
        </a:spcBef>
        <a:spcAft>
          <a:spcPct val="0"/>
        </a:spcAft>
        <a:buFont typeface="Wingdings" pitchFamily="2" charset="2"/>
        <a:buBlip>
          <a:blip r:embed="rId4"/>
        </a:buBlip>
        <a:defRPr sz="1600" kern="1200">
          <a:solidFill>
            <a:srgbClr val="FF0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57200" y="366714"/>
            <a:ext cx="822960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98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400">
                <a:solidFill>
                  <a:srgbClr val="000000"/>
                </a:solidFill>
                <a:latin typeface="Arial" pitchFamily="34" charset="0"/>
              </a:defRPr>
            </a:lvl1pPr>
          </a:lstStyle>
          <a:p>
            <a:pPr>
              <a:defRPr/>
            </a:pPr>
            <a:fld id="{F766A164-4244-45FA-B79F-1EB4010AAE5E}" type="datetime1">
              <a:rPr lang="en-US">
                <a:ea typeface="+mn-ea"/>
                <a:cs typeface="+mn-cs"/>
              </a:rPr>
              <a:pPr>
                <a:defRPr/>
              </a:pPr>
              <a:t>27/08/15</a:t>
            </a:fld>
            <a:endParaRPr lang="en-US">
              <a:ea typeface="+mn-ea"/>
              <a:cs typeface="+mn-cs"/>
            </a:endParaRPr>
          </a:p>
        </p:txBody>
      </p:sp>
      <p:sp>
        <p:nvSpPr>
          <p:cNvPr id="598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buFontTx/>
              <a:buNone/>
              <a:defRPr sz="1400">
                <a:solidFill>
                  <a:srgbClr val="000000"/>
                </a:solidFill>
                <a:latin typeface="Arial" charset="0"/>
              </a:defRPr>
            </a:lvl1pPr>
          </a:lstStyle>
          <a:p>
            <a:pPr>
              <a:defRPr/>
            </a:pPr>
            <a:endParaRPr lang="en-US">
              <a:ea typeface="+mn-ea"/>
              <a:cs typeface="+mn-cs"/>
            </a:endParaRPr>
          </a:p>
        </p:txBody>
      </p:sp>
      <p:sp>
        <p:nvSpPr>
          <p:cNvPr id="598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a:solidFill>
                  <a:srgbClr val="000000"/>
                </a:solidFill>
                <a:latin typeface="Arial" pitchFamily="34" charset="0"/>
              </a:defRPr>
            </a:lvl1pPr>
          </a:lstStyle>
          <a:p>
            <a:pPr>
              <a:defRPr/>
            </a:pPr>
            <a:fld id="{3C08D8D2-1FFE-466C-A5E6-842E4467C4FC}" type="slidenum">
              <a:rPr lang="en-US">
                <a:ea typeface="+mn-ea"/>
                <a:cs typeface="+mn-cs"/>
              </a:rPr>
              <a:pPr>
                <a:defRPr/>
              </a:pPr>
              <a:t>‹#›</a:t>
            </a:fld>
            <a:endParaRPr lang="en-US">
              <a:ea typeface="+mn-ea"/>
              <a:cs typeface="+mn-cs"/>
            </a:endParaRPr>
          </a:p>
        </p:txBody>
      </p:sp>
      <p:pic>
        <p:nvPicPr>
          <p:cNvPr id="8198" name="Picture 6" descr="Footer.jpe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5"/>
          <p:cNvSpPr>
            <a:spLocks/>
          </p:cNvSpPr>
          <p:nvPr/>
        </p:nvSpPr>
        <p:spPr bwMode="auto">
          <a:xfrm>
            <a:off x="107952" y="6405567"/>
            <a:ext cx="647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CAAA5CAA-A90F-4AF2-935A-2F313BC4F862}" type="slidenum">
              <a:rPr lang="en-US" sz="900" smtClean="0">
                <a:solidFill>
                  <a:srgbClr val="FFFFFF"/>
                </a:solidFill>
                <a:latin typeface="Verdana" pitchFamily="34" charset="0"/>
                <a:ea typeface="+mn-ea"/>
                <a:cs typeface="+mn-cs"/>
              </a:rPr>
              <a:pPr algn="r"/>
              <a:t>‹#›</a:t>
            </a:fld>
            <a:endParaRPr lang="en-US" sz="900" smtClean="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307297460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buChar char="•"/>
        <a:defRPr sz="1600">
          <a:solidFill>
            <a:srgbClr val="376092"/>
          </a:solidFill>
          <a:latin typeface="+mn-lt"/>
        </a:defRPr>
      </a:lvl3pPr>
      <a:lvl4pPr marL="1600200" indent="-228600" algn="l" rtl="0" eaLnBrk="0" fontAlgn="base" hangingPunct="0">
        <a:spcBef>
          <a:spcPct val="20000"/>
        </a:spcBef>
        <a:spcAft>
          <a:spcPct val="0"/>
        </a:spcAft>
        <a:buBlip>
          <a:blip r:embed="rId16"/>
        </a:buBlip>
        <a:defRPr sz="1600">
          <a:solidFill>
            <a:srgbClr val="FF0000"/>
          </a:solidFill>
          <a:latin typeface="+mn-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2" descr="master06_image0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927729"/>
            <a:ext cx="914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2"/>
          </p:nvPr>
        </p:nvSpPr>
        <p:spPr>
          <a:xfrm>
            <a:off x="998538" y="6405567"/>
            <a:ext cx="1581150" cy="352425"/>
          </a:xfrm>
          <a:prstGeom prst="rect">
            <a:avLst/>
          </a:prstGeom>
        </p:spPr>
        <p:txBody>
          <a:bodyPr vert="horz" wrap="square" lIns="91440" tIns="45720" rIns="91440" bIns="45720" numCol="1" anchor="ctr" anchorCtr="0" compatLnSpc="1">
            <a:prstTxWarp prst="textNoShape">
              <a:avLst/>
            </a:prstTxWarp>
          </a:bodyPr>
          <a:lstStyle>
            <a:lvl1pPr algn="l" eaLnBrk="1" hangingPunct="1">
              <a:buFontTx/>
              <a:buNone/>
              <a:defRPr sz="1200">
                <a:solidFill>
                  <a:srgbClr val="FFFFFF"/>
                </a:solidFill>
                <a:latin typeface="+mn-lt"/>
              </a:defRPr>
            </a:lvl1pPr>
          </a:lstStyle>
          <a:p>
            <a:pPr>
              <a:defRPr/>
            </a:pPr>
            <a:fld id="{9DB9914A-3E41-4EDB-AEDE-F345ECF218CE}" type="datetime1">
              <a:rPr lang="en-US">
                <a:ea typeface="+mn-ea"/>
                <a:cs typeface="+mn-cs"/>
              </a:rPr>
              <a:pPr>
                <a:defRPr/>
              </a:pPr>
              <a:t>27/08/15</a:t>
            </a:fld>
            <a:endParaRPr lang="en-US">
              <a:ea typeface="+mn-ea"/>
              <a:cs typeface="+mn-cs"/>
            </a:endParaRPr>
          </a:p>
        </p:txBody>
      </p:sp>
      <p:sp>
        <p:nvSpPr>
          <p:cNvPr id="10" name="Footer Placeholder 4"/>
          <p:cNvSpPr>
            <a:spLocks noGrp="1"/>
          </p:cNvSpPr>
          <p:nvPr>
            <p:ph type="ftr" sz="quarter" idx="3"/>
          </p:nvPr>
        </p:nvSpPr>
        <p:spPr>
          <a:xfrm>
            <a:off x="3246438" y="6405567"/>
            <a:ext cx="3008312" cy="3524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Tx/>
              <a:buNone/>
              <a:defRPr sz="1200">
                <a:solidFill>
                  <a:srgbClr val="898989"/>
                </a:solidFill>
                <a:latin typeface="Verdana" pitchFamily="34" charset="0"/>
              </a:defRPr>
            </a:lvl1pPr>
          </a:lstStyle>
          <a:p>
            <a:pPr>
              <a:defRPr/>
            </a:pPr>
            <a:endParaRPr lang="nl-NL">
              <a:ea typeface="+mn-ea"/>
              <a:cs typeface="+mn-cs"/>
            </a:endParaRPr>
          </a:p>
        </p:txBody>
      </p:sp>
      <p:sp>
        <p:nvSpPr>
          <p:cNvPr id="11" name="Slide Number Placeholder 5"/>
          <p:cNvSpPr>
            <a:spLocks noGrp="1"/>
          </p:cNvSpPr>
          <p:nvPr>
            <p:ph type="sldNum" sz="quarter" idx="4"/>
          </p:nvPr>
        </p:nvSpPr>
        <p:spPr>
          <a:xfrm>
            <a:off x="112713" y="6405567"/>
            <a:ext cx="673100" cy="352425"/>
          </a:xfrm>
          <a:prstGeom prst="rect">
            <a:avLst/>
          </a:prstGeom>
        </p:spPr>
        <p:txBody>
          <a:bodyPr vert="horz" wrap="square" lIns="91440" tIns="45720" rIns="91440" bIns="45720" numCol="1" anchor="ctr" anchorCtr="0" compatLnSpc="1">
            <a:prstTxWarp prst="textNoShape">
              <a:avLst/>
            </a:prstTxWarp>
          </a:bodyPr>
          <a:lstStyle>
            <a:lvl1pPr algn="r" eaLnBrk="1" hangingPunct="1">
              <a:buFontTx/>
              <a:buNone/>
              <a:defRPr sz="1200">
                <a:solidFill>
                  <a:srgbClr val="FFFFFF"/>
                </a:solidFill>
                <a:latin typeface="+mn-lt"/>
              </a:defRPr>
            </a:lvl1pPr>
          </a:lstStyle>
          <a:p>
            <a:pPr>
              <a:defRPr/>
            </a:pPr>
            <a:fld id="{F699094C-1F08-4F49-9E00-2505091BE525}" type="slidenum">
              <a:rPr lang="en-US">
                <a:ea typeface="+mn-ea"/>
                <a:cs typeface="+mn-cs"/>
              </a:rPr>
              <a:pPr>
                <a:defRPr/>
              </a:pPr>
              <a:t>‹#›</a:t>
            </a:fld>
            <a:endParaRPr lang="en-US">
              <a:ea typeface="+mn-ea"/>
              <a:cs typeface="+mn-cs"/>
            </a:endParaRPr>
          </a:p>
        </p:txBody>
      </p:sp>
      <p:sp>
        <p:nvSpPr>
          <p:cNvPr id="4102" name="Date Placeholder 3"/>
          <p:cNvSpPr>
            <a:spLocks/>
          </p:cNvSpPr>
          <p:nvPr/>
        </p:nvSpPr>
        <p:spPr bwMode="auto">
          <a:xfrm>
            <a:off x="993775" y="6405567"/>
            <a:ext cx="15811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nl-NL" sz="1200" smtClean="0">
              <a:solidFill>
                <a:srgbClr val="FFFFFF"/>
              </a:solidFill>
              <a:latin typeface="Verdana" pitchFamily="34" charset="0"/>
              <a:ea typeface="+mn-ea"/>
              <a:cs typeface="+mn-cs"/>
            </a:endParaRPr>
          </a:p>
        </p:txBody>
      </p:sp>
      <p:sp>
        <p:nvSpPr>
          <p:cNvPr id="4103" name="Footer Placeholder 4"/>
          <p:cNvSpPr>
            <a:spLocks/>
          </p:cNvSpPr>
          <p:nvPr/>
        </p:nvSpPr>
        <p:spPr bwMode="auto">
          <a:xfrm>
            <a:off x="3241676" y="6405567"/>
            <a:ext cx="30083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smtClean="0">
              <a:solidFill>
                <a:srgbClr val="898989"/>
              </a:solidFill>
              <a:latin typeface="Verdana" pitchFamily="34" charset="0"/>
              <a:ea typeface="+mn-ea"/>
              <a:cs typeface="+mn-cs"/>
            </a:endParaRPr>
          </a:p>
        </p:txBody>
      </p:sp>
      <p:sp>
        <p:nvSpPr>
          <p:cNvPr id="4104" name="Slide Number Placeholder 5"/>
          <p:cNvSpPr>
            <a:spLocks/>
          </p:cNvSpPr>
          <p:nvPr/>
        </p:nvSpPr>
        <p:spPr bwMode="auto">
          <a:xfrm>
            <a:off x="111125" y="6405567"/>
            <a:ext cx="67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B2B627C3-3A38-4124-B79E-CC8E24278CA9}" type="slidenum">
              <a:rPr lang="en-US" sz="1200" smtClean="0">
                <a:solidFill>
                  <a:srgbClr val="FFFFFF"/>
                </a:solidFill>
                <a:latin typeface="Verdana" pitchFamily="34" charset="0"/>
                <a:ea typeface="+mn-ea"/>
                <a:cs typeface="+mn-cs"/>
              </a:rPr>
              <a:pPr algn="r"/>
              <a:t>‹#›</a:t>
            </a:fld>
            <a:endParaRPr lang="en-US" sz="1200" smtClean="0">
              <a:solidFill>
                <a:srgbClr val="FFFFFF"/>
              </a:solidFill>
              <a:latin typeface="Verdana" pitchFamily="34" charset="0"/>
              <a:ea typeface="+mn-ea"/>
              <a:cs typeface="+mn-cs"/>
            </a:endParaRPr>
          </a:p>
        </p:txBody>
      </p:sp>
      <p:sp>
        <p:nvSpPr>
          <p:cNvPr id="4105" name="Rectangle 12"/>
          <p:cNvSpPr>
            <a:spLocks noGrp="1" noChangeArrowheads="1"/>
          </p:cNvSpPr>
          <p:nvPr>
            <p:ph type="title"/>
          </p:nvPr>
        </p:nvSpPr>
        <p:spPr bwMode="auto">
          <a:xfrm>
            <a:off x="45720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6" name="Rectangle 1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159286097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ransition xmlns:p14="http://schemas.microsoft.com/office/powerpoint/2010/main">
    <p:wipe dir="u"/>
  </p:transition>
  <p:hf hdr="0" ftr="0"/>
  <p:txStyles>
    <p:titleStyle>
      <a:lvl1pPr algn="l" rtl="0" eaLnBrk="0" fontAlgn="base" hangingPunct="0">
        <a:spcBef>
          <a:spcPct val="0"/>
        </a:spcBef>
        <a:spcAft>
          <a:spcPct val="0"/>
        </a:spcAft>
        <a:defRPr sz="2800" b="1">
          <a:solidFill>
            <a:srgbClr val="F86613"/>
          </a:solidFill>
          <a:latin typeface="+mj-lt"/>
          <a:ea typeface="+mj-ea"/>
          <a:cs typeface="+mj-cs"/>
        </a:defRPr>
      </a:lvl1pPr>
      <a:lvl2pPr algn="l" rtl="0" eaLnBrk="0" fontAlgn="base" hangingPunct="0">
        <a:spcBef>
          <a:spcPct val="0"/>
        </a:spcBef>
        <a:spcAft>
          <a:spcPct val="0"/>
        </a:spcAft>
        <a:defRPr sz="2800" b="1">
          <a:solidFill>
            <a:srgbClr val="F86613"/>
          </a:solidFill>
          <a:latin typeface="Verdana" pitchFamily="34" charset="0"/>
        </a:defRPr>
      </a:lvl2pPr>
      <a:lvl3pPr algn="l" rtl="0" eaLnBrk="0" fontAlgn="base" hangingPunct="0">
        <a:spcBef>
          <a:spcPct val="0"/>
        </a:spcBef>
        <a:spcAft>
          <a:spcPct val="0"/>
        </a:spcAft>
        <a:defRPr sz="2800" b="1">
          <a:solidFill>
            <a:srgbClr val="F86613"/>
          </a:solidFill>
          <a:latin typeface="Verdana" pitchFamily="34" charset="0"/>
        </a:defRPr>
      </a:lvl3pPr>
      <a:lvl4pPr algn="l" rtl="0" eaLnBrk="0" fontAlgn="base" hangingPunct="0">
        <a:spcBef>
          <a:spcPct val="0"/>
        </a:spcBef>
        <a:spcAft>
          <a:spcPct val="0"/>
        </a:spcAft>
        <a:defRPr sz="2800" b="1">
          <a:solidFill>
            <a:srgbClr val="F86613"/>
          </a:solidFill>
          <a:latin typeface="Verdana" pitchFamily="34" charset="0"/>
        </a:defRPr>
      </a:lvl4pPr>
      <a:lvl5pPr algn="l" rtl="0" eaLnBrk="0" fontAlgn="base" hangingPunct="0">
        <a:spcBef>
          <a:spcPct val="0"/>
        </a:spcBef>
        <a:spcAft>
          <a:spcPct val="0"/>
        </a:spcAft>
        <a:defRPr sz="2800" b="1">
          <a:solidFill>
            <a:srgbClr val="F86613"/>
          </a:solidFill>
          <a:latin typeface="Verdana" pitchFamily="34" charset="0"/>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533400" indent="-533400" algn="l" rtl="0" eaLnBrk="0" fontAlgn="base" hangingPunct="0">
        <a:spcBef>
          <a:spcPct val="20000"/>
        </a:spcBef>
        <a:spcAft>
          <a:spcPct val="0"/>
        </a:spcAft>
        <a:buClr>
          <a:srgbClr val="F86613"/>
        </a:buClr>
        <a:buSzPct val="140000"/>
        <a:defRPr sz="2000">
          <a:solidFill>
            <a:srgbClr val="21363C"/>
          </a:solidFill>
          <a:latin typeface="+mn-lt"/>
          <a:ea typeface="+mn-ea"/>
          <a:cs typeface="+mn-cs"/>
        </a:defRPr>
      </a:lvl1pPr>
      <a:lvl2pPr marL="1036638" indent="-323850" algn="l" rtl="0" eaLnBrk="0" fontAlgn="base" hangingPunct="0">
        <a:spcBef>
          <a:spcPct val="20000"/>
        </a:spcBef>
        <a:spcAft>
          <a:spcPct val="0"/>
        </a:spcAft>
        <a:buClr>
          <a:srgbClr val="F86613"/>
        </a:buClr>
        <a:buChar char="•"/>
        <a:defRPr sz="2000">
          <a:solidFill>
            <a:srgbClr val="21363C"/>
          </a:solidFill>
          <a:latin typeface="+mn-lt"/>
        </a:defRPr>
      </a:lvl2pPr>
      <a:lvl3pPr marL="1444625" indent="-228600" algn="l" rtl="0" eaLnBrk="0" fontAlgn="base" hangingPunct="0">
        <a:spcBef>
          <a:spcPct val="20000"/>
        </a:spcBef>
        <a:spcAft>
          <a:spcPct val="0"/>
        </a:spcAft>
        <a:buClr>
          <a:srgbClr val="F86613"/>
        </a:buClr>
        <a:buFont typeface="Verdana" pitchFamily="34" charset="0"/>
        <a:buChar char="–"/>
        <a:defRPr sz="2000">
          <a:solidFill>
            <a:srgbClr val="21363C"/>
          </a:solidFill>
          <a:latin typeface="+mn-lt"/>
        </a:defRPr>
      </a:lvl3pPr>
      <a:lvl4pPr marL="1852613" indent="-228600" algn="l" rtl="0" eaLnBrk="0" fontAlgn="base" hangingPunct="0">
        <a:spcBef>
          <a:spcPct val="20000"/>
        </a:spcBef>
        <a:spcAft>
          <a:spcPct val="0"/>
        </a:spcAft>
        <a:defRPr sz="2000">
          <a:solidFill>
            <a:schemeClr val="tx1"/>
          </a:solidFill>
          <a:latin typeface="Arial" charset="0"/>
        </a:defRPr>
      </a:lvl4pPr>
      <a:lvl5pPr marL="22606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457200" y="366714"/>
            <a:ext cx="822960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98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400">
                <a:solidFill>
                  <a:srgbClr val="000000"/>
                </a:solidFill>
                <a:latin typeface="Arial" pitchFamily="34" charset="0"/>
              </a:defRPr>
            </a:lvl1pPr>
          </a:lstStyle>
          <a:p>
            <a:pPr>
              <a:defRPr/>
            </a:pPr>
            <a:fld id="{F766A164-4244-45FA-B79F-1EB4010AAE5E}" type="datetime1">
              <a:rPr lang="en-US">
                <a:ea typeface="+mn-ea"/>
                <a:cs typeface="+mn-cs"/>
              </a:rPr>
              <a:pPr>
                <a:defRPr/>
              </a:pPr>
              <a:t>27/08/15</a:t>
            </a:fld>
            <a:endParaRPr lang="en-US">
              <a:ea typeface="+mn-ea"/>
              <a:cs typeface="+mn-cs"/>
            </a:endParaRPr>
          </a:p>
        </p:txBody>
      </p:sp>
      <p:sp>
        <p:nvSpPr>
          <p:cNvPr id="598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buFontTx/>
              <a:buNone/>
              <a:defRPr sz="1400">
                <a:solidFill>
                  <a:srgbClr val="000000"/>
                </a:solidFill>
                <a:latin typeface="Arial" charset="0"/>
              </a:defRPr>
            </a:lvl1pPr>
          </a:lstStyle>
          <a:p>
            <a:pPr>
              <a:defRPr/>
            </a:pPr>
            <a:endParaRPr lang="en-US">
              <a:ea typeface="+mn-ea"/>
              <a:cs typeface="+mn-cs"/>
            </a:endParaRPr>
          </a:p>
        </p:txBody>
      </p:sp>
      <p:sp>
        <p:nvSpPr>
          <p:cNvPr id="598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a:solidFill>
                  <a:srgbClr val="000000"/>
                </a:solidFill>
                <a:latin typeface="Arial" pitchFamily="34" charset="0"/>
              </a:defRPr>
            </a:lvl1pPr>
          </a:lstStyle>
          <a:p>
            <a:pPr>
              <a:defRPr/>
            </a:pPr>
            <a:fld id="{308AC767-077C-49EB-A26A-0A9758E443A4}" type="slidenum">
              <a:rPr lang="en-US">
                <a:ea typeface="+mn-ea"/>
                <a:cs typeface="+mn-cs"/>
              </a:rPr>
              <a:pPr>
                <a:defRPr/>
              </a:pPr>
              <a:t>‹#›</a:t>
            </a:fld>
            <a:endParaRPr lang="en-US">
              <a:ea typeface="+mn-ea"/>
              <a:cs typeface="+mn-cs"/>
            </a:endParaRPr>
          </a:p>
        </p:txBody>
      </p:sp>
      <p:pic>
        <p:nvPicPr>
          <p:cNvPr id="9222" name="Picture 6" descr="Footer.jpe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Slide Number Placeholder 5"/>
          <p:cNvSpPr>
            <a:spLocks/>
          </p:cNvSpPr>
          <p:nvPr/>
        </p:nvSpPr>
        <p:spPr bwMode="auto">
          <a:xfrm>
            <a:off x="107952" y="6405567"/>
            <a:ext cx="647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CF94F62F-DF6A-4E7E-8095-4F4562408834}" type="slidenum">
              <a:rPr lang="en-US" sz="900" smtClean="0">
                <a:solidFill>
                  <a:srgbClr val="FFFFFF"/>
                </a:solidFill>
                <a:latin typeface="Verdana" pitchFamily="34" charset="0"/>
                <a:ea typeface="+mn-ea"/>
                <a:cs typeface="+mn-cs"/>
              </a:rPr>
              <a:pPr algn="r"/>
              <a:t>‹#›</a:t>
            </a:fld>
            <a:endParaRPr lang="en-US" sz="900" smtClean="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228010272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buChar char="•"/>
        <a:defRPr sz="1600">
          <a:solidFill>
            <a:srgbClr val="376092"/>
          </a:solidFill>
          <a:latin typeface="+mn-lt"/>
        </a:defRPr>
      </a:lvl3pPr>
      <a:lvl4pPr marL="1600200" indent="-228600" algn="l" rtl="0" eaLnBrk="0" fontAlgn="base" hangingPunct="0">
        <a:spcBef>
          <a:spcPct val="20000"/>
        </a:spcBef>
        <a:spcAft>
          <a:spcPct val="0"/>
        </a:spcAft>
        <a:buBlip>
          <a:blip r:embed="rId16"/>
        </a:buBlip>
        <a:defRPr sz="1600">
          <a:solidFill>
            <a:srgbClr val="FF0000"/>
          </a:solidFill>
          <a:latin typeface="+mn-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nl-BE" smtClean="0">
                <a:sym typeface="Wingdings" pitchFamily="2" charset="2"/>
              </a:rPr>
              <a:t>Lorem ipsum dolor sit amet, consetetur sadipscing elitr, sed</a:t>
            </a:r>
          </a:p>
          <a:p>
            <a:pPr lvl="1"/>
            <a:r>
              <a:rPr lang="nl-BE" smtClean="0">
                <a:sym typeface="Wingdings" pitchFamily="2" charset="2"/>
              </a:rPr>
              <a:t>Diam nonumy eirmod tempor invidunt ut labore et dolore magna</a:t>
            </a:r>
          </a:p>
          <a:p>
            <a:pPr lvl="1"/>
            <a:r>
              <a:rPr lang="nl-BE" smtClean="0">
                <a:sym typeface="Wingdings" pitchFamily="2" charset="2"/>
              </a:rPr>
              <a:t>aliquyam erat, sed diam voluptua.</a:t>
            </a:r>
            <a:br>
              <a:rPr lang="nl-BE" smtClean="0">
                <a:sym typeface="Wingdings" pitchFamily="2" charset="2"/>
              </a:rPr>
            </a:br>
            <a:endParaRPr lang="en-US" smtClean="0">
              <a:sym typeface="Wingdings" pitchFamily="2" charset="2"/>
            </a:endParaRPr>
          </a:p>
          <a:p>
            <a:pPr lvl="0"/>
            <a:r>
              <a:rPr lang="en-US" smtClean="0"/>
              <a:t>Click to edit Master text styles</a:t>
            </a:r>
          </a:p>
          <a:p>
            <a:pPr lvl="2"/>
            <a:r>
              <a:rPr lang="da-DK" smtClean="0"/>
              <a:t>Lorem ipsum dolor sit amet</a:t>
            </a:r>
          </a:p>
          <a:p>
            <a:pPr lvl="2"/>
            <a:r>
              <a:rPr lang="da-DK" smtClean="0"/>
              <a:t>Lorem ipsum dolor sit amet</a:t>
            </a:r>
          </a:p>
          <a:p>
            <a:pPr lvl="2"/>
            <a:endParaRPr lang="da-DK" smtClean="0"/>
          </a:p>
          <a:p>
            <a:pPr lvl="3"/>
            <a:r>
              <a:rPr lang="da-DK" smtClean="0"/>
              <a:t>Lorem ipsum dolor sit amet</a:t>
            </a:r>
          </a:p>
        </p:txBody>
      </p:sp>
      <p:sp>
        <p:nvSpPr>
          <p:cNvPr id="10"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fontAlgn="auto">
              <a:spcBef>
                <a:spcPts val="0"/>
              </a:spcBef>
              <a:spcAft>
                <a:spcPts val="0"/>
              </a:spcAft>
              <a:buFontTx/>
              <a:buNone/>
              <a:defRPr sz="1200">
                <a:solidFill>
                  <a:prstClr val="black">
                    <a:tint val="75000"/>
                  </a:prstClr>
                </a:solidFill>
                <a:latin typeface="+mn-lt"/>
              </a:defRPr>
            </a:lvl1pPr>
          </a:lstStyle>
          <a:p>
            <a:pPr>
              <a:defRPr/>
            </a:pPr>
            <a:fld id="{5AA0FA0D-D37D-4830-8AA0-D07B317FFD8C}" type="datetime1">
              <a:rPr lang="en-US">
                <a:ea typeface="+mn-ea"/>
                <a:cs typeface="+mn-cs"/>
              </a:rPr>
              <a:pPr>
                <a:defRPr/>
              </a:pPr>
              <a:t>27/08/15</a:t>
            </a:fld>
            <a:endParaRPr lang="en-US" dirty="0">
              <a:ea typeface="+mn-ea"/>
              <a:cs typeface="+mn-cs"/>
            </a:endParaRPr>
          </a:p>
        </p:txBody>
      </p:sp>
      <p:sp>
        <p:nvSpPr>
          <p:cNvPr id="11" name="Footer Placeholder 4"/>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a:buFontTx/>
              <a:buNone/>
              <a:defRPr sz="1200">
                <a:solidFill>
                  <a:srgbClr val="898989"/>
                </a:solidFill>
                <a:latin typeface="+mn-lt"/>
              </a:defRPr>
            </a:lvl1pPr>
          </a:lstStyle>
          <a:p>
            <a:pPr>
              <a:defRPr/>
            </a:pPr>
            <a:endParaRPr lang="en-US">
              <a:ea typeface="+mn-ea"/>
              <a:cs typeface="+mn-cs"/>
            </a:endParaRPr>
          </a:p>
        </p:txBody>
      </p:sp>
      <p:sp>
        <p:nvSpPr>
          <p:cNvPr id="12"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buFontTx/>
              <a:buNone/>
              <a:defRPr sz="1200">
                <a:solidFill>
                  <a:prstClr val="black">
                    <a:tint val="75000"/>
                  </a:prstClr>
                </a:solidFill>
                <a:latin typeface="+mn-lt"/>
              </a:defRPr>
            </a:lvl1pPr>
          </a:lstStyle>
          <a:p>
            <a:pPr>
              <a:defRPr/>
            </a:pPr>
            <a:fld id="{030F1EDD-7A08-45D4-A860-1EAE1A34E3BF}" type="slidenum">
              <a:rPr lang="en-US">
                <a:ea typeface="+mn-ea"/>
                <a:cs typeface="+mn-cs"/>
              </a:rPr>
              <a:pPr>
                <a:defRPr/>
              </a:pPr>
              <a:t>‹#›</a:t>
            </a:fld>
            <a:endParaRPr lang="en-US" dirty="0">
              <a:ea typeface="+mn-ea"/>
              <a:cs typeface="+mn-cs"/>
            </a:endParaRPr>
          </a:p>
        </p:txBody>
      </p:sp>
    </p:spTree>
    <p:extLst>
      <p:ext uri="{BB962C8B-B14F-4D97-AF65-F5344CB8AC3E}">
        <p14:creationId xmlns:p14="http://schemas.microsoft.com/office/powerpoint/2010/main" val="3401531604"/>
      </p:ext>
    </p:extLst>
  </p:cSld>
  <p:clrMap bg1="lt1" tx1="dk1" bg2="lt2" tx2="dk2" accent1="accent1" accent2="accent2" accent3="accent3" accent4="accent4" accent5="accent5" accent6="accent6" hlink="hlink" folHlink="folHlink"/>
  <p:sldLayoutIdLst>
    <p:sldLayoutId id="2147483943" r:id="rId1"/>
    <p:sldLayoutId id="2147483944" r:id="rId2"/>
  </p:sldLayoutIdLst>
  <p:hf hdr="0" ftr="0" dt="0"/>
  <p:txStyles>
    <p:titleStyle>
      <a:lvl1pPr algn="l" rtl="0" eaLnBrk="0" fontAlgn="base" hangingPunct="0">
        <a:spcBef>
          <a:spcPct val="0"/>
        </a:spcBef>
        <a:spcAft>
          <a:spcPct val="0"/>
        </a:spcAft>
        <a:defRPr sz="2800" kern="1200">
          <a:solidFill>
            <a:srgbClr val="FF6600"/>
          </a:solidFill>
          <a:latin typeface="+mj-lt"/>
          <a:ea typeface="+mj-ea"/>
          <a:cs typeface="+mj-cs"/>
        </a:defRPr>
      </a:lvl1pPr>
      <a:lvl2pPr algn="l" rtl="0" eaLnBrk="0" fontAlgn="base" hangingPunct="0">
        <a:spcBef>
          <a:spcPct val="0"/>
        </a:spcBef>
        <a:spcAft>
          <a:spcPct val="0"/>
        </a:spcAft>
        <a:defRPr sz="2800">
          <a:solidFill>
            <a:srgbClr val="FF6600"/>
          </a:solidFill>
          <a:latin typeface="Verdana" pitchFamily="34" charset="0"/>
        </a:defRPr>
      </a:lvl2pPr>
      <a:lvl3pPr algn="l" rtl="0" eaLnBrk="0" fontAlgn="base" hangingPunct="0">
        <a:spcBef>
          <a:spcPct val="0"/>
        </a:spcBef>
        <a:spcAft>
          <a:spcPct val="0"/>
        </a:spcAft>
        <a:defRPr sz="2800">
          <a:solidFill>
            <a:srgbClr val="FF6600"/>
          </a:solidFill>
          <a:latin typeface="Verdana" pitchFamily="34" charset="0"/>
        </a:defRPr>
      </a:lvl3pPr>
      <a:lvl4pPr algn="l" rtl="0" eaLnBrk="0" fontAlgn="base" hangingPunct="0">
        <a:spcBef>
          <a:spcPct val="0"/>
        </a:spcBef>
        <a:spcAft>
          <a:spcPct val="0"/>
        </a:spcAft>
        <a:defRPr sz="2800">
          <a:solidFill>
            <a:srgbClr val="FF6600"/>
          </a:solidFill>
          <a:latin typeface="Verdana" pitchFamily="34" charset="0"/>
        </a:defRPr>
      </a:lvl4pPr>
      <a:lvl5pPr algn="l" rtl="0" eaLnBrk="0" fontAlgn="base" hangingPunct="0">
        <a:spcBef>
          <a:spcPct val="0"/>
        </a:spcBef>
        <a:spcAft>
          <a:spcPct val="0"/>
        </a:spcAft>
        <a:defRPr sz="2800">
          <a:solidFill>
            <a:srgbClr val="FF6600"/>
          </a:solidFill>
          <a:latin typeface="Verdana" pitchFamily="34" charset="0"/>
        </a:defRPr>
      </a:lvl5pPr>
      <a:lvl6pPr marL="457200" algn="l" rtl="0" eaLnBrk="1" fontAlgn="base" hangingPunct="1">
        <a:spcBef>
          <a:spcPct val="0"/>
        </a:spcBef>
        <a:spcAft>
          <a:spcPct val="0"/>
        </a:spcAft>
        <a:defRPr sz="2400">
          <a:solidFill>
            <a:srgbClr val="E46C0A"/>
          </a:solidFill>
          <a:latin typeface="Verdana" pitchFamily="34" charset="0"/>
        </a:defRPr>
      </a:lvl6pPr>
      <a:lvl7pPr marL="914400" algn="l" rtl="0" eaLnBrk="1" fontAlgn="base" hangingPunct="1">
        <a:spcBef>
          <a:spcPct val="0"/>
        </a:spcBef>
        <a:spcAft>
          <a:spcPct val="0"/>
        </a:spcAft>
        <a:defRPr sz="2400">
          <a:solidFill>
            <a:srgbClr val="E46C0A"/>
          </a:solidFill>
          <a:latin typeface="Verdana" pitchFamily="34" charset="0"/>
        </a:defRPr>
      </a:lvl7pPr>
      <a:lvl8pPr marL="1371600" algn="l" rtl="0" eaLnBrk="1" fontAlgn="base" hangingPunct="1">
        <a:spcBef>
          <a:spcPct val="0"/>
        </a:spcBef>
        <a:spcAft>
          <a:spcPct val="0"/>
        </a:spcAft>
        <a:defRPr sz="2400">
          <a:solidFill>
            <a:srgbClr val="E46C0A"/>
          </a:solidFill>
          <a:latin typeface="Verdana" pitchFamily="34" charset="0"/>
        </a:defRPr>
      </a:lvl8pPr>
      <a:lvl9pPr marL="1828800" algn="l" rtl="0" eaLnBrk="1" fontAlgn="base" hangingPunct="1">
        <a:spcBef>
          <a:spcPct val="0"/>
        </a:spcBef>
        <a:spcAft>
          <a:spcPct val="0"/>
        </a:spcAft>
        <a:defRPr sz="2400">
          <a:solidFill>
            <a:srgbClr val="E46C0A"/>
          </a:solidFill>
          <a:latin typeface="Verdana" pitchFamily="34" charset="0"/>
        </a:defRPr>
      </a:lvl9pPr>
    </p:titleStyle>
    <p:bodyStyle>
      <a:lvl1pPr marL="342900" indent="-342900" algn="l" rtl="0" eaLnBrk="0" fontAlgn="base" hangingPunct="0">
        <a:spcBef>
          <a:spcPct val="20000"/>
        </a:spcBef>
        <a:spcAft>
          <a:spcPct val="0"/>
        </a:spcAft>
        <a:buClr>
          <a:srgbClr val="E46C0A"/>
        </a:buClr>
        <a:buFont typeface="Wingdings" pitchFamily="2" charset="2"/>
        <a:buChar char="r"/>
        <a:defRPr sz="2000" b="1"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Arial" charset="0"/>
        <a:buChar char="•"/>
        <a:defRPr kern="1200">
          <a:solidFill>
            <a:schemeClr val="tx1"/>
          </a:solidFill>
          <a:latin typeface="+mn-lt"/>
          <a:ea typeface="+mn-ea"/>
          <a:cs typeface="+mn-cs"/>
          <a:sym typeface="Wingdings" pitchFamily="2" charset="2"/>
        </a:defRPr>
      </a:lvl2pPr>
      <a:lvl3pPr marL="1143000" indent="-228600" algn="l" rtl="0" eaLnBrk="0" fontAlgn="base" hangingPunct="0">
        <a:spcBef>
          <a:spcPct val="20000"/>
        </a:spcBef>
        <a:spcAft>
          <a:spcPct val="0"/>
        </a:spcAft>
        <a:buFont typeface="Arial" charset="0"/>
        <a:buChar char="•"/>
        <a:defRPr sz="1600" kern="1200">
          <a:solidFill>
            <a:srgbClr val="376092"/>
          </a:solidFill>
          <a:latin typeface="+mn-lt"/>
          <a:ea typeface="+mn-ea"/>
          <a:cs typeface="+mn-cs"/>
        </a:defRPr>
      </a:lvl3pPr>
      <a:lvl4pPr marL="1600200" indent="-228600" algn="l" rtl="0" eaLnBrk="0" fontAlgn="base" hangingPunct="0">
        <a:spcBef>
          <a:spcPct val="20000"/>
        </a:spcBef>
        <a:spcAft>
          <a:spcPct val="0"/>
        </a:spcAft>
        <a:buFont typeface="Wingdings" pitchFamily="2" charset="2"/>
        <a:buBlip>
          <a:blip r:embed="rId4"/>
        </a:buBlip>
        <a:defRPr sz="1600" kern="1200">
          <a:solidFill>
            <a:srgbClr val="FF0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master06_image0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27729"/>
            <a:ext cx="914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2"/>
          </p:nvPr>
        </p:nvSpPr>
        <p:spPr>
          <a:xfrm>
            <a:off x="998538" y="6405567"/>
            <a:ext cx="1581150" cy="352425"/>
          </a:xfrm>
          <a:prstGeom prst="rect">
            <a:avLst/>
          </a:prstGeom>
        </p:spPr>
        <p:txBody>
          <a:bodyPr vert="horz" wrap="square" lIns="91440" tIns="45720" rIns="91440" bIns="45720" numCol="1" anchor="ctr" anchorCtr="0" compatLnSpc="1">
            <a:prstTxWarp prst="textNoShape">
              <a:avLst/>
            </a:prstTxWarp>
          </a:bodyPr>
          <a:lstStyle>
            <a:lvl1pPr algn="l" eaLnBrk="1" hangingPunct="1">
              <a:buFontTx/>
              <a:buNone/>
              <a:defRPr sz="1200">
                <a:solidFill>
                  <a:srgbClr val="FFFFFF"/>
                </a:solidFill>
                <a:latin typeface="+mn-lt"/>
              </a:defRPr>
            </a:lvl1pPr>
          </a:lstStyle>
          <a:p>
            <a:pPr>
              <a:defRPr/>
            </a:pPr>
            <a:fld id="{5CA2D5FD-79F9-4AD7-A928-0E76F58672BC}" type="datetime1">
              <a:rPr lang="en-US">
                <a:ea typeface="+mn-ea"/>
                <a:cs typeface="+mn-cs"/>
              </a:rPr>
              <a:pPr>
                <a:defRPr/>
              </a:pPr>
              <a:t>27/08/15</a:t>
            </a:fld>
            <a:endParaRPr lang="en-US">
              <a:ea typeface="+mn-ea"/>
              <a:cs typeface="+mn-cs"/>
            </a:endParaRPr>
          </a:p>
        </p:txBody>
      </p:sp>
      <p:sp>
        <p:nvSpPr>
          <p:cNvPr id="10" name="Footer Placeholder 4"/>
          <p:cNvSpPr>
            <a:spLocks noGrp="1"/>
          </p:cNvSpPr>
          <p:nvPr>
            <p:ph type="ftr" sz="quarter" idx="3"/>
          </p:nvPr>
        </p:nvSpPr>
        <p:spPr>
          <a:xfrm>
            <a:off x="3246438" y="6405567"/>
            <a:ext cx="3008312" cy="3524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Tx/>
              <a:buNone/>
              <a:defRPr sz="1200">
                <a:solidFill>
                  <a:srgbClr val="898989"/>
                </a:solidFill>
                <a:latin typeface="+mn-lt"/>
              </a:defRPr>
            </a:lvl1pPr>
          </a:lstStyle>
          <a:p>
            <a:pPr>
              <a:defRPr/>
            </a:pPr>
            <a:endParaRPr lang="nl-NL">
              <a:ea typeface="+mn-ea"/>
              <a:cs typeface="+mn-cs"/>
            </a:endParaRPr>
          </a:p>
        </p:txBody>
      </p:sp>
      <p:sp>
        <p:nvSpPr>
          <p:cNvPr id="11" name="Slide Number Placeholder 5"/>
          <p:cNvSpPr>
            <a:spLocks noGrp="1"/>
          </p:cNvSpPr>
          <p:nvPr>
            <p:ph type="sldNum" sz="quarter" idx="4"/>
          </p:nvPr>
        </p:nvSpPr>
        <p:spPr>
          <a:xfrm>
            <a:off x="112713" y="6405567"/>
            <a:ext cx="673100" cy="352425"/>
          </a:xfrm>
          <a:prstGeom prst="rect">
            <a:avLst/>
          </a:prstGeom>
        </p:spPr>
        <p:txBody>
          <a:bodyPr vert="horz" wrap="square" lIns="91440" tIns="45720" rIns="91440" bIns="45720" numCol="1" anchor="ctr" anchorCtr="0" compatLnSpc="1">
            <a:prstTxWarp prst="textNoShape">
              <a:avLst/>
            </a:prstTxWarp>
          </a:bodyPr>
          <a:lstStyle>
            <a:lvl1pPr algn="r" eaLnBrk="1" hangingPunct="1">
              <a:buFontTx/>
              <a:buNone/>
              <a:defRPr sz="1200">
                <a:solidFill>
                  <a:srgbClr val="FFFFFF"/>
                </a:solidFill>
                <a:latin typeface="+mn-lt"/>
              </a:defRPr>
            </a:lvl1pPr>
          </a:lstStyle>
          <a:p>
            <a:pPr>
              <a:defRPr/>
            </a:pPr>
            <a:fld id="{D1C4A7D9-1331-42C4-96DF-055389458040}" type="slidenum">
              <a:rPr lang="en-US">
                <a:ea typeface="+mn-ea"/>
                <a:cs typeface="+mn-cs"/>
              </a:rPr>
              <a:pPr>
                <a:defRPr/>
              </a:pPr>
              <a:t>‹#›</a:t>
            </a:fld>
            <a:endParaRPr lang="en-US">
              <a:ea typeface="+mn-ea"/>
              <a:cs typeface="+mn-cs"/>
            </a:endParaRPr>
          </a:p>
        </p:txBody>
      </p:sp>
      <p:sp>
        <p:nvSpPr>
          <p:cNvPr id="6150" name="Date Placeholder 3"/>
          <p:cNvSpPr>
            <a:spLocks/>
          </p:cNvSpPr>
          <p:nvPr/>
        </p:nvSpPr>
        <p:spPr bwMode="auto">
          <a:xfrm>
            <a:off x="993775" y="6405567"/>
            <a:ext cx="15811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nl-NL" sz="1200" smtClean="0">
              <a:solidFill>
                <a:srgbClr val="FFFFFF"/>
              </a:solidFill>
              <a:latin typeface="Verdana" pitchFamily="34" charset="0"/>
              <a:ea typeface="+mn-ea"/>
              <a:cs typeface="+mn-cs"/>
            </a:endParaRPr>
          </a:p>
        </p:txBody>
      </p:sp>
      <p:sp>
        <p:nvSpPr>
          <p:cNvPr id="6151" name="Footer Placeholder 4"/>
          <p:cNvSpPr>
            <a:spLocks/>
          </p:cNvSpPr>
          <p:nvPr/>
        </p:nvSpPr>
        <p:spPr bwMode="auto">
          <a:xfrm>
            <a:off x="3241676" y="6405567"/>
            <a:ext cx="30083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smtClean="0">
              <a:solidFill>
                <a:srgbClr val="898989"/>
              </a:solidFill>
              <a:latin typeface="Verdana" pitchFamily="34" charset="0"/>
              <a:ea typeface="+mn-ea"/>
              <a:cs typeface="+mn-cs"/>
            </a:endParaRPr>
          </a:p>
        </p:txBody>
      </p:sp>
      <p:sp>
        <p:nvSpPr>
          <p:cNvPr id="6152" name="Slide Number Placeholder 5"/>
          <p:cNvSpPr>
            <a:spLocks/>
          </p:cNvSpPr>
          <p:nvPr/>
        </p:nvSpPr>
        <p:spPr bwMode="auto">
          <a:xfrm>
            <a:off x="111125" y="6405567"/>
            <a:ext cx="67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6E32A3B-93DB-40DD-A8A1-93C151387060}" type="slidenum">
              <a:rPr lang="en-US" sz="1200" smtClean="0">
                <a:solidFill>
                  <a:srgbClr val="FFFFFF"/>
                </a:solidFill>
                <a:latin typeface="Verdana" pitchFamily="34" charset="0"/>
                <a:ea typeface="+mn-ea"/>
                <a:cs typeface="+mn-cs"/>
              </a:rPr>
              <a:pPr algn="r"/>
              <a:t>‹#›</a:t>
            </a:fld>
            <a:endParaRPr lang="en-US" sz="1200" smtClean="0">
              <a:solidFill>
                <a:srgbClr val="FFFFFF"/>
              </a:solidFill>
              <a:latin typeface="Verdana" pitchFamily="34" charset="0"/>
              <a:ea typeface="+mn-ea"/>
              <a:cs typeface="+mn-cs"/>
            </a:endParaRPr>
          </a:p>
        </p:txBody>
      </p:sp>
      <p:sp>
        <p:nvSpPr>
          <p:cNvPr id="6153" name="Rectangle 12"/>
          <p:cNvSpPr>
            <a:spLocks noGrp="1" noChangeArrowheads="1"/>
          </p:cNvSpPr>
          <p:nvPr>
            <p:ph type="title"/>
          </p:nvPr>
        </p:nvSpPr>
        <p:spPr bwMode="auto">
          <a:xfrm>
            <a:off x="45720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4" name="Rectangle 1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137809407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xmlns:p14="http://schemas.microsoft.com/office/powerpoint/2010/main">
    <p:wipe dir="u"/>
  </p:transition>
  <p:hf hdr="0" ftr="0"/>
  <p:txStyles>
    <p:titleStyle>
      <a:lvl1pPr algn="l" rtl="0" eaLnBrk="0" fontAlgn="base" hangingPunct="0">
        <a:spcBef>
          <a:spcPct val="0"/>
        </a:spcBef>
        <a:spcAft>
          <a:spcPct val="0"/>
        </a:spcAft>
        <a:defRPr sz="2800" b="1">
          <a:solidFill>
            <a:srgbClr val="F86613"/>
          </a:solidFill>
          <a:latin typeface="+mj-lt"/>
          <a:ea typeface="+mj-ea"/>
          <a:cs typeface="+mj-cs"/>
        </a:defRPr>
      </a:lvl1pPr>
      <a:lvl2pPr algn="l" rtl="0" eaLnBrk="0" fontAlgn="base" hangingPunct="0">
        <a:spcBef>
          <a:spcPct val="0"/>
        </a:spcBef>
        <a:spcAft>
          <a:spcPct val="0"/>
        </a:spcAft>
        <a:defRPr sz="2800" b="1">
          <a:solidFill>
            <a:srgbClr val="F86613"/>
          </a:solidFill>
          <a:latin typeface="Verdana" pitchFamily="34" charset="0"/>
        </a:defRPr>
      </a:lvl2pPr>
      <a:lvl3pPr algn="l" rtl="0" eaLnBrk="0" fontAlgn="base" hangingPunct="0">
        <a:spcBef>
          <a:spcPct val="0"/>
        </a:spcBef>
        <a:spcAft>
          <a:spcPct val="0"/>
        </a:spcAft>
        <a:defRPr sz="2800" b="1">
          <a:solidFill>
            <a:srgbClr val="F86613"/>
          </a:solidFill>
          <a:latin typeface="Verdana" pitchFamily="34" charset="0"/>
        </a:defRPr>
      </a:lvl3pPr>
      <a:lvl4pPr algn="l" rtl="0" eaLnBrk="0" fontAlgn="base" hangingPunct="0">
        <a:spcBef>
          <a:spcPct val="0"/>
        </a:spcBef>
        <a:spcAft>
          <a:spcPct val="0"/>
        </a:spcAft>
        <a:defRPr sz="2800" b="1">
          <a:solidFill>
            <a:srgbClr val="F86613"/>
          </a:solidFill>
          <a:latin typeface="Verdana" pitchFamily="34" charset="0"/>
        </a:defRPr>
      </a:lvl4pPr>
      <a:lvl5pPr algn="l" rtl="0" eaLnBrk="0" fontAlgn="base" hangingPunct="0">
        <a:spcBef>
          <a:spcPct val="0"/>
        </a:spcBef>
        <a:spcAft>
          <a:spcPct val="0"/>
        </a:spcAft>
        <a:defRPr sz="2800" b="1">
          <a:solidFill>
            <a:srgbClr val="F86613"/>
          </a:solidFill>
          <a:latin typeface="Verdana" pitchFamily="34" charset="0"/>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533400" indent="-533400" algn="l" rtl="0" eaLnBrk="0" fontAlgn="base" hangingPunct="0">
        <a:spcBef>
          <a:spcPct val="20000"/>
        </a:spcBef>
        <a:spcAft>
          <a:spcPct val="0"/>
        </a:spcAft>
        <a:buClr>
          <a:srgbClr val="F86613"/>
        </a:buClr>
        <a:buSzPct val="140000"/>
        <a:defRPr sz="2000">
          <a:solidFill>
            <a:srgbClr val="21363C"/>
          </a:solidFill>
          <a:latin typeface="+mn-lt"/>
          <a:ea typeface="+mn-ea"/>
          <a:cs typeface="+mn-cs"/>
        </a:defRPr>
      </a:lvl1pPr>
      <a:lvl2pPr marL="1036638" indent="-323850" algn="l" rtl="0" eaLnBrk="0" fontAlgn="base" hangingPunct="0">
        <a:spcBef>
          <a:spcPct val="20000"/>
        </a:spcBef>
        <a:spcAft>
          <a:spcPct val="0"/>
        </a:spcAft>
        <a:buClr>
          <a:srgbClr val="F86613"/>
        </a:buClr>
        <a:buChar char="•"/>
        <a:defRPr sz="2000">
          <a:solidFill>
            <a:srgbClr val="21363C"/>
          </a:solidFill>
          <a:latin typeface="+mn-lt"/>
        </a:defRPr>
      </a:lvl2pPr>
      <a:lvl3pPr marL="1444625" indent="-228600" algn="l" rtl="0" eaLnBrk="0" fontAlgn="base" hangingPunct="0">
        <a:spcBef>
          <a:spcPct val="20000"/>
        </a:spcBef>
        <a:spcAft>
          <a:spcPct val="0"/>
        </a:spcAft>
        <a:buClr>
          <a:srgbClr val="F86613"/>
        </a:buClr>
        <a:buFont typeface="Verdana" pitchFamily="34" charset="0"/>
        <a:buChar char="–"/>
        <a:defRPr sz="2000">
          <a:solidFill>
            <a:srgbClr val="21363C"/>
          </a:solidFill>
          <a:latin typeface="+mn-lt"/>
        </a:defRPr>
      </a:lvl3pPr>
      <a:lvl4pPr marL="1852613" indent="-228600" algn="l" rtl="0" eaLnBrk="0" fontAlgn="base" hangingPunct="0">
        <a:spcBef>
          <a:spcPct val="20000"/>
        </a:spcBef>
        <a:spcAft>
          <a:spcPct val="0"/>
        </a:spcAft>
        <a:defRPr sz="2000">
          <a:solidFill>
            <a:schemeClr val="tx1"/>
          </a:solidFill>
          <a:latin typeface="Arial" charset="0"/>
        </a:defRPr>
      </a:lvl4pPr>
      <a:lvl5pPr marL="2260600" indent="-228600" algn="l" rtl="0" eaLnBrk="0" fontAlgn="base" hangingPunct="0">
        <a:spcBef>
          <a:spcPct val="20000"/>
        </a:spcBef>
        <a:spcAft>
          <a:spcPct val="0"/>
        </a:spcAft>
        <a:buChar char="»"/>
        <a:defRPr sz="2000">
          <a:solidFill>
            <a:schemeClr val="tx1"/>
          </a:solidFill>
          <a:latin typeface="Arial" charset="0"/>
        </a:defRPr>
      </a:lvl5pPr>
      <a:lvl6pPr marL="2717800" indent="-228600" algn="l" rtl="0" fontAlgn="base">
        <a:spcBef>
          <a:spcPct val="20000"/>
        </a:spcBef>
        <a:spcAft>
          <a:spcPct val="0"/>
        </a:spcAft>
        <a:buChar char="»"/>
        <a:defRPr sz="2000">
          <a:solidFill>
            <a:schemeClr val="tx1"/>
          </a:solidFill>
          <a:latin typeface="Arial" charset="0"/>
        </a:defRPr>
      </a:lvl6pPr>
      <a:lvl7pPr marL="3175000" indent="-228600" algn="l" rtl="0" fontAlgn="base">
        <a:spcBef>
          <a:spcPct val="20000"/>
        </a:spcBef>
        <a:spcAft>
          <a:spcPct val="0"/>
        </a:spcAft>
        <a:buChar char="»"/>
        <a:defRPr sz="2000">
          <a:solidFill>
            <a:schemeClr val="tx1"/>
          </a:solidFill>
          <a:latin typeface="Arial" charset="0"/>
        </a:defRPr>
      </a:lvl7pPr>
      <a:lvl8pPr marL="3632200" indent="-228600" algn="l" rtl="0" fontAlgn="base">
        <a:spcBef>
          <a:spcPct val="20000"/>
        </a:spcBef>
        <a:spcAft>
          <a:spcPct val="0"/>
        </a:spcAft>
        <a:buChar char="»"/>
        <a:defRPr sz="2000">
          <a:solidFill>
            <a:schemeClr val="tx1"/>
          </a:solidFill>
          <a:latin typeface="Arial" charset="0"/>
        </a:defRPr>
      </a:lvl8pPr>
      <a:lvl9pPr marL="4089400" indent="-228600" algn="l" rtl="0" fontAlgn="base">
        <a:spcBef>
          <a:spcPct val="20000"/>
        </a:spcBef>
        <a:spcAft>
          <a:spcPct val="0"/>
        </a:spcAft>
        <a:buChar char="»"/>
        <a:defRPr sz="2000">
          <a:solidFill>
            <a:schemeClr val="tx1"/>
          </a:solidFill>
          <a:latin typeface="Arial"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master06_image0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27729"/>
            <a:ext cx="914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2"/>
          </p:nvPr>
        </p:nvSpPr>
        <p:spPr>
          <a:xfrm>
            <a:off x="998538" y="6405567"/>
            <a:ext cx="1581150" cy="352425"/>
          </a:xfrm>
          <a:prstGeom prst="rect">
            <a:avLst/>
          </a:prstGeom>
        </p:spPr>
        <p:txBody>
          <a:bodyPr vert="horz" wrap="square" lIns="91440" tIns="45720" rIns="91440" bIns="45720" numCol="1" anchor="ctr" anchorCtr="0" compatLnSpc="1">
            <a:prstTxWarp prst="textNoShape">
              <a:avLst/>
            </a:prstTxWarp>
          </a:bodyPr>
          <a:lstStyle>
            <a:lvl1pPr algn="l" eaLnBrk="1" hangingPunct="1">
              <a:buFontTx/>
              <a:buNone/>
              <a:defRPr sz="1200">
                <a:solidFill>
                  <a:srgbClr val="FFFFFF"/>
                </a:solidFill>
                <a:latin typeface="+mn-lt"/>
              </a:defRPr>
            </a:lvl1pPr>
          </a:lstStyle>
          <a:p>
            <a:pPr>
              <a:defRPr/>
            </a:pPr>
            <a:fld id="{7AAE2399-7413-46D4-B9C1-4BEBA8140110}" type="datetime1">
              <a:rPr lang="en-US">
                <a:ea typeface="+mn-ea"/>
                <a:cs typeface="+mn-cs"/>
              </a:rPr>
              <a:pPr>
                <a:defRPr/>
              </a:pPr>
              <a:t>27/08/15</a:t>
            </a:fld>
            <a:endParaRPr lang="en-US">
              <a:ea typeface="+mn-ea"/>
              <a:cs typeface="+mn-cs"/>
            </a:endParaRPr>
          </a:p>
        </p:txBody>
      </p:sp>
      <p:sp>
        <p:nvSpPr>
          <p:cNvPr id="10" name="Footer Placeholder 4"/>
          <p:cNvSpPr>
            <a:spLocks noGrp="1"/>
          </p:cNvSpPr>
          <p:nvPr>
            <p:ph type="ftr" sz="quarter" idx="3"/>
          </p:nvPr>
        </p:nvSpPr>
        <p:spPr>
          <a:xfrm>
            <a:off x="3246438" y="6405567"/>
            <a:ext cx="3008312" cy="3524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Tx/>
              <a:buNone/>
              <a:defRPr sz="1200">
                <a:solidFill>
                  <a:srgbClr val="898989"/>
                </a:solidFill>
                <a:latin typeface="+mn-lt"/>
              </a:defRPr>
            </a:lvl1pPr>
          </a:lstStyle>
          <a:p>
            <a:pPr>
              <a:defRPr/>
            </a:pPr>
            <a:endParaRPr lang="nl-NL">
              <a:ea typeface="+mn-ea"/>
              <a:cs typeface="+mn-cs"/>
            </a:endParaRPr>
          </a:p>
        </p:txBody>
      </p:sp>
      <p:sp>
        <p:nvSpPr>
          <p:cNvPr id="11" name="Slide Number Placeholder 5"/>
          <p:cNvSpPr>
            <a:spLocks noGrp="1"/>
          </p:cNvSpPr>
          <p:nvPr>
            <p:ph type="sldNum" sz="quarter" idx="4"/>
          </p:nvPr>
        </p:nvSpPr>
        <p:spPr>
          <a:xfrm>
            <a:off x="112713" y="6405567"/>
            <a:ext cx="673100" cy="352425"/>
          </a:xfrm>
          <a:prstGeom prst="rect">
            <a:avLst/>
          </a:prstGeom>
        </p:spPr>
        <p:txBody>
          <a:bodyPr vert="horz" wrap="square" lIns="91440" tIns="45720" rIns="91440" bIns="45720" numCol="1" anchor="ctr" anchorCtr="0" compatLnSpc="1">
            <a:prstTxWarp prst="textNoShape">
              <a:avLst/>
            </a:prstTxWarp>
          </a:bodyPr>
          <a:lstStyle>
            <a:lvl1pPr algn="r" eaLnBrk="1" hangingPunct="1">
              <a:buFontTx/>
              <a:buNone/>
              <a:defRPr sz="1200">
                <a:solidFill>
                  <a:srgbClr val="FFFFFF"/>
                </a:solidFill>
                <a:latin typeface="+mn-lt"/>
              </a:defRPr>
            </a:lvl1pPr>
          </a:lstStyle>
          <a:p>
            <a:pPr>
              <a:defRPr/>
            </a:pPr>
            <a:fld id="{BC6476A2-3C86-48EC-A701-54C0D5A63F1D}" type="slidenum">
              <a:rPr lang="en-US">
                <a:ea typeface="+mn-ea"/>
                <a:cs typeface="+mn-cs"/>
              </a:rPr>
              <a:pPr>
                <a:defRPr/>
              </a:pPr>
              <a:t>‹#›</a:t>
            </a:fld>
            <a:endParaRPr lang="en-US">
              <a:ea typeface="+mn-ea"/>
              <a:cs typeface="+mn-cs"/>
            </a:endParaRPr>
          </a:p>
        </p:txBody>
      </p:sp>
      <p:sp>
        <p:nvSpPr>
          <p:cNvPr id="11270" name="Date Placeholder 3"/>
          <p:cNvSpPr>
            <a:spLocks/>
          </p:cNvSpPr>
          <p:nvPr/>
        </p:nvSpPr>
        <p:spPr bwMode="auto">
          <a:xfrm>
            <a:off x="993775" y="6405567"/>
            <a:ext cx="15811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nl-NL" sz="1200" smtClean="0">
              <a:solidFill>
                <a:srgbClr val="FFFFFF"/>
              </a:solidFill>
              <a:latin typeface="Verdana" pitchFamily="34" charset="0"/>
              <a:ea typeface="+mn-ea"/>
              <a:cs typeface="+mn-cs"/>
            </a:endParaRPr>
          </a:p>
        </p:txBody>
      </p:sp>
      <p:sp>
        <p:nvSpPr>
          <p:cNvPr id="11271" name="Footer Placeholder 4"/>
          <p:cNvSpPr>
            <a:spLocks/>
          </p:cNvSpPr>
          <p:nvPr/>
        </p:nvSpPr>
        <p:spPr bwMode="auto">
          <a:xfrm>
            <a:off x="3241676" y="6405567"/>
            <a:ext cx="30083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smtClean="0">
              <a:solidFill>
                <a:srgbClr val="898989"/>
              </a:solidFill>
              <a:latin typeface="Verdana" pitchFamily="34" charset="0"/>
              <a:ea typeface="+mn-ea"/>
              <a:cs typeface="+mn-cs"/>
            </a:endParaRPr>
          </a:p>
        </p:txBody>
      </p:sp>
      <p:sp>
        <p:nvSpPr>
          <p:cNvPr id="11272" name="Slide Number Placeholder 5"/>
          <p:cNvSpPr>
            <a:spLocks/>
          </p:cNvSpPr>
          <p:nvPr/>
        </p:nvSpPr>
        <p:spPr bwMode="auto">
          <a:xfrm>
            <a:off x="111125" y="6405567"/>
            <a:ext cx="67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082EA137-9DC2-44D0-BE80-FA58F06B34A8}" type="slidenum">
              <a:rPr lang="en-US" sz="1200" smtClean="0">
                <a:solidFill>
                  <a:srgbClr val="FFFFFF"/>
                </a:solidFill>
                <a:latin typeface="Verdana" pitchFamily="34" charset="0"/>
                <a:ea typeface="+mn-ea"/>
                <a:cs typeface="+mn-cs"/>
              </a:rPr>
              <a:pPr algn="r"/>
              <a:t>‹#›</a:t>
            </a:fld>
            <a:endParaRPr lang="en-US" sz="1200" smtClean="0">
              <a:solidFill>
                <a:srgbClr val="FFFFFF"/>
              </a:solidFill>
              <a:latin typeface="Verdana" pitchFamily="34" charset="0"/>
              <a:ea typeface="+mn-ea"/>
              <a:cs typeface="+mn-cs"/>
            </a:endParaRPr>
          </a:p>
        </p:txBody>
      </p:sp>
      <p:sp>
        <p:nvSpPr>
          <p:cNvPr id="11273" name="Rectangle 12"/>
          <p:cNvSpPr>
            <a:spLocks noGrp="1" noChangeArrowheads="1"/>
          </p:cNvSpPr>
          <p:nvPr>
            <p:ph type="title"/>
          </p:nvPr>
        </p:nvSpPr>
        <p:spPr bwMode="auto">
          <a:xfrm>
            <a:off x="45720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4" name="Rectangle 1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2724192044"/>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ransition xmlns:p14="http://schemas.microsoft.com/office/powerpoint/2010/main"/>
  <p:hf hdr="0" ftr="0"/>
  <p:txStyles>
    <p:titleStyle>
      <a:lvl1pPr algn="l" rtl="0" eaLnBrk="0" fontAlgn="base" hangingPunct="0">
        <a:spcBef>
          <a:spcPct val="0"/>
        </a:spcBef>
        <a:spcAft>
          <a:spcPct val="0"/>
        </a:spcAft>
        <a:defRPr sz="2800" b="1">
          <a:solidFill>
            <a:srgbClr val="F86613"/>
          </a:solidFill>
          <a:latin typeface="+mj-lt"/>
          <a:ea typeface="+mj-ea"/>
          <a:cs typeface="+mj-cs"/>
        </a:defRPr>
      </a:lvl1pPr>
      <a:lvl2pPr algn="l" rtl="0" eaLnBrk="0" fontAlgn="base" hangingPunct="0">
        <a:spcBef>
          <a:spcPct val="0"/>
        </a:spcBef>
        <a:spcAft>
          <a:spcPct val="0"/>
        </a:spcAft>
        <a:defRPr sz="2800" b="1">
          <a:solidFill>
            <a:srgbClr val="F86613"/>
          </a:solidFill>
          <a:latin typeface="Verdana" pitchFamily="34" charset="0"/>
        </a:defRPr>
      </a:lvl2pPr>
      <a:lvl3pPr algn="l" rtl="0" eaLnBrk="0" fontAlgn="base" hangingPunct="0">
        <a:spcBef>
          <a:spcPct val="0"/>
        </a:spcBef>
        <a:spcAft>
          <a:spcPct val="0"/>
        </a:spcAft>
        <a:defRPr sz="2800" b="1">
          <a:solidFill>
            <a:srgbClr val="F86613"/>
          </a:solidFill>
          <a:latin typeface="Verdana" pitchFamily="34" charset="0"/>
        </a:defRPr>
      </a:lvl3pPr>
      <a:lvl4pPr algn="l" rtl="0" eaLnBrk="0" fontAlgn="base" hangingPunct="0">
        <a:spcBef>
          <a:spcPct val="0"/>
        </a:spcBef>
        <a:spcAft>
          <a:spcPct val="0"/>
        </a:spcAft>
        <a:defRPr sz="2800" b="1">
          <a:solidFill>
            <a:srgbClr val="F86613"/>
          </a:solidFill>
          <a:latin typeface="Verdana" pitchFamily="34" charset="0"/>
        </a:defRPr>
      </a:lvl4pPr>
      <a:lvl5pPr algn="l" rtl="0" eaLnBrk="0" fontAlgn="base" hangingPunct="0">
        <a:spcBef>
          <a:spcPct val="0"/>
        </a:spcBef>
        <a:spcAft>
          <a:spcPct val="0"/>
        </a:spcAft>
        <a:defRPr sz="2800" b="1">
          <a:solidFill>
            <a:srgbClr val="F86613"/>
          </a:solidFill>
          <a:latin typeface="Verdana" pitchFamily="34" charset="0"/>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533400" indent="-533400" algn="l" rtl="0" eaLnBrk="0" fontAlgn="base" hangingPunct="0">
        <a:spcBef>
          <a:spcPct val="20000"/>
        </a:spcBef>
        <a:spcAft>
          <a:spcPct val="0"/>
        </a:spcAft>
        <a:buClr>
          <a:srgbClr val="F86613"/>
        </a:buClr>
        <a:buSzPct val="140000"/>
        <a:buChar char="•"/>
        <a:defRPr sz="2000">
          <a:solidFill>
            <a:srgbClr val="21363C"/>
          </a:solidFill>
          <a:latin typeface="+mn-lt"/>
          <a:ea typeface="+mn-ea"/>
          <a:cs typeface="+mn-cs"/>
        </a:defRPr>
      </a:lvl1pPr>
      <a:lvl2pPr marL="1036638" indent="-323850" algn="l" rtl="0" eaLnBrk="0" fontAlgn="base" hangingPunct="0">
        <a:spcBef>
          <a:spcPct val="20000"/>
        </a:spcBef>
        <a:spcAft>
          <a:spcPct val="0"/>
        </a:spcAft>
        <a:buClr>
          <a:srgbClr val="F86613"/>
        </a:buClr>
        <a:buChar char="•"/>
        <a:defRPr sz="2000">
          <a:solidFill>
            <a:srgbClr val="21363C"/>
          </a:solidFill>
          <a:latin typeface="+mn-lt"/>
        </a:defRPr>
      </a:lvl2pPr>
      <a:lvl3pPr marL="1444625" indent="-228600" algn="l" rtl="0" eaLnBrk="0" fontAlgn="base" hangingPunct="0">
        <a:spcBef>
          <a:spcPct val="20000"/>
        </a:spcBef>
        <a:spcAft>
          <a:spcPct val="0"/>
        </a:spcAft>
        <a:buClr>
          <a:srgbClr val="F86613"/>
        </a:buClr>
        <a:buFont typeface="Verdana" pitchFamily="34" charset="0"/>
        <a:buChar char="–"/>
        <a:defRPr sz="2000">
          <a:solidFill>
            <a:srgbClr val="21363C"/>
          </a:solidFill>
          <a:latin typeface="+mn-lt"/>
        </a:defRPr>
      </a:lvl3pPr>
      <a:lvl4pPr marL="1852613" indent="-228600" algn="l" rtl="0" eaLnBrk="0" fontAlgn="base" hangingPunct="0">
        <a:spcBef>
          <a:spcPct val="20000"/>
        </a:spcBef>
        <a:spcAft>
          <a:spcPct val="0"/>
        </a:spcAft>
        <a:defRPr sz="2000">
          <a:solidFill>
            <a:schemeClr val="tx1"/>
          </a:solidFill>
          <a:latin typeface="Arial" charset="0"/>
        </a:defRPr>
      </a:lvl4pPr>
      <a:lvl5pPr marL="2260600" indent="-228600" algn="l" rtl="0" eaLnBrk="0" fontAlgn="base" hangingPunct="0">
        <a:spcBef>
          <a:spcPct val="20000"/>
        </a:spcBef>
        <a:spcAft>
          <a:spcPct val="0"/>
        </a:spcAft>
        <a:buChar char="»"/>
        <a:defRPr sz="2000">
          <a:solidFill>
            <a:schemeClr val="tx1"/>
          </a:solidFill>
          <a:latin typeface="Arial" charset="0"/>
        </a:defRPr>
      </a:lvl5pPr>
      <a:lvl6pPr marL="2717800" indent="-228600" algn="l" rtl="0" fontAlgn="base">
        <a:spcBef>
          <a:spcPct val="20000"/>
        </a:spcBef>
        <a:spcAft>
          <a:spcPct val="0"/>
        </a:spcAft>
        <a:buChar char="»"/>
        <a:defRPr sz="2000">
          <a:solidFill>
            <a:schemeClr val="tx1"/>
          </a:solidFill>
          <a:latin typeface="Arial" charset="0"/>
        </a:defRPr>
      </a:lvl6pPr>
      <a:lvl7pPr marL="3175000" indent="-228600" algn="l" rtl="0" fontAlgn="base">
        <a:spcBef>
          <a:spcPct val="20000"/>
        </a:spcBef>
        <a:spcAft>
          <a:spcPct val="0"/>
        </a:spcAft>
        <a:buChar char="»"/>
        <a:defRPr sz="2000">
          <a:solidFill>
            <a:schemeClr val="tx1"/>
          </a:solidFill>
          <a:latin typeface="Arial" charset="0"/>
        </a:defRPr>
      </a:lvl7pPr>
      <a:lvl8pPr marL="3632200" indent="-228600" algn="l" rtl="0" fontAlgn="base">
        <a:spcBef>
          <a:spcPct val="20000"/>
        </a:spcBef>
        <a:spcAft>
          <a:spcPct val="0"/>
        </a:spcAft>
        <a:buChar char="»"/>
        <a:defRPr sz="2000">
          <a:solidFill>
            <a:schemeClr val="tx1"/>
          </a:solidFill>
          <a:latin typeface="Arial" charset="0"/>
        </a:defRPr>
      </a:lvl8pPr>
      <a:lvl9pPr marL="4089400" indent="-228600" algn="l" rtl="0" fontAlgn="base">
        <a:spcBef>
          <a:spcPct val="20000"/>
        </a:spcBef>
        <a:spcAft>
          <a:spcPct val="0"/>
        </a:spcAft>
        <a:buChar char="»"/>
        <a:defRPr sz="2000">
          <a:solidFill>
            <a:schemeClr val="tx1"/>
          </a:solidFill>
          <a:latin typeface="Arial"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9" name="Picture 16" descr="logo_elia_RVB_vector"/>
          <p:cNvPicPr>
            <a:picLocks noChangeAspect="1" noChangeArrowheads="1"/>
          </p:cNvPicPr>
          <p:nvPr/>
        </p:nvPicPr>
        <p:blipFill>
          <a:blip r:embed="rId7"/>
          <a:srcRect/>
          <a:stretch>
            <a:fillRect/>
          </a:stretch>
        </p:blipFill>
        <p:spPr bwMode="auto">
          <a:xfrm>
            <a:off x="6942140" y="261942"/>
            <a:ext cx="1874837" cy="414337"/>
          </a:xfrm>
          <a:prstGeom prst="rect">
            <a:avLst/>
          </a:prstGeom>
          <a:noFill/>
          <a:ln w="9525">
            <a:noFill/>
            <a:miter lim="800000"/>
            <a:headEnd/>
            <a:tailEnd/>
          </a:ln>
        </p:spPr>
      </p:pic>
      <p:sp>
        <p:nvSpPr>
          <p:cNvPr id="11" name="Slide Number Placeholder 5"/>
          <p:cNvSpPr>
            <a:spLocks noGrp="1"/>
          </p:cNvSpPr>
          <p:nvPr>
            <p:ph type="sldNum" sz="quarter" idx="4"/>
          </p:nvPr>
        </p:nvSpPr>
        <p:spPr>
          <a:xfrm>
            <a:off x="7710488" y="6548438"/>
            <a:ext cx="817562" cy="252412"/>
          </a:xfrm>
          <a:prstGeom prst="rect">
            <a:avLst/>
          </a:prstGeom>
        </p:spPr>
        <p:txBody>
          <a:bodyPr vert="horz" wrap="square" lIns="0" tIns="0" rIns="0" bIns="0" numCol="1" anchor="t" anchorCtr="0" compatLnSpc="1">
            <a:prstTxWarp prst="textNoShape">
              <a:avLst/>
            </a:prstTxWarp>
          </a:bodyPr>
          <a:lstStyle>
            <a:lvl1pPr algn="r">
              <a:defRPr sz="900" b="1">
                <a:solidFill>
                  <a:schemeClr val="bg1"/>
                </a:solidFill>
                <a:ea typeface="Arial" charset="0"/>
                <a:cs typeface="Arial" charset="0"/>
              </a:defRPr>
            </a:lvl1pPr>
          </a:lstStyle>
          <a:p>
            <a:pPr>
              <a:defRPr/>
            </a:pPr>
            <a:fld id="{73461D09-12BE-4A42-8DAE-F960130FFD32}" type="slidenum">
              <a:rPr lang="en-US"/>
              <a:pPr>
                <a:defRPr/>
              </a:pPr>
              <a:t>‹#›</a:t>
            </a:fld>
            <a:endParaRPr lang="en-US" dirty="0"/>
          </a:p>
        </p:txBody>
      </p:sp>
      <p:sp>
        <p:nvSpPr>
          <p:cNvPr id="2055" name="Date Placeholder 3"/>
          <p:cNvSpPr>
            <a:spLocks/>
          </p:cNvSpPr>
          <p:nvPr/>
        </p:nvSpPr>
        <p:spPr bwMode="auto">
          <a:xfrm>
            <a:off x="993775" y="6405567"/>
            <a:ext cx="1581150" cy="352425"/>
          </a:xfrm>
          <a:prstGeom prst="rect">
            <a:avLst/>
          </a:prstGeom>
          <a:noFill/>
          <a:ln w="9525">
            <a:noFill/>
            <a:miter lim="800000"/>
            <a:headEnd/>
            <a:tailEnd/>
          </a:ln>
        </p:spPr>
        <p:txBody>
          <a:bodyPr anchor="ctr">
            <a:prstTxWarp prst="textNoShape">
              <a:avLst/>
            </a:prstTxWarp>
          </a:bodyPr>
          <a:lstStyle/>
          <a:p>
            <a:pPr>
              <a:defRPr/>
            </a:pPr>
            <a:endParaRPr lang="nl-NL" sz="1200" dirty="0">
              <a:solidFill>
                <a:schemeClr val="bg1"/>
              </a:solidFill>
            </a:endParaRPr>
          </a:p>
        </p:txBody>
      </p:sp>
      <p:sp>
        <p:nvSpPr>
          <p:cNvPr id="2056" name="Footer Placeholder 4"/>
          <p:cNvSpPr>
            <a:spLocks/>
          </p:cNvSpPr>
          <p:nvPr/>
        </p:nvSpPr>
        <p:spPr bwMode="auto">
          <a:xfrm>
            <a:off x="3241676" y="6405567"/>
            <a:ext cx="3008313" cy="352425"/>
          </a:xfrm>
          <a:prstGeom prst="rect">
            <a:avLst/>
          </a:prstGeom>
          <a:noFill/>
          <a:ln w="9525">
            <a:noFill/>
            <a:miter lim="800000"/>
            <a:headEnd/>
            <a:tailEnd/>
          </a:ln>
        </p:spPr>
        <p:txBody>
          <a:bodyPr anchor="ctr">
            <a:prstTxWarp prst="textNoShape">
              <a:avLst/>
            </a:prstTxWarp>
          </a:bodyPr>
          <a:lstStyle/>
          <a:p>
            <a:pPr algn="ctr">
              <a:defRPr/>
            </a:pPr>
            <a:endParaRPr lang="nl-NL" sz="1200" dirty="0">
              <a:solidFill>
                <a:srgbClr val="898989"/>
              </a:solidFill>
            </a:endParaRPr>
          </a:p>
        </p:txBody>
      </p:sp>
      <p:sp>
        <p:nvSpPr>
          <p:cNvPr id="4105" name="Rectangle 12"/>
          <p:cNvSpPr>
            <a:spLocks noGrp="1" noChangeArrowheads="1"/>
          </p:cNvSpPr>
          <p:nvPr>
            <p:ph type="title"/>
          </p:nvPr>
        </p:nvSpPr>
        <p:spPr bwMode="auto">
          <a:xfrm>
            <a:off x="395288" y="727075"/>
            <a:ext cx="8132762" cy="712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106" name="Rectangle 13"/>
          <p:cNvSpPr>
            <a:spLocks noGrp="1" noChangeArrowheads="1"/>
          </p:cNvSpPr>
          <p:nvPr>
            <p:ph type="body" idx="1"/>
          </p:nvPr>
        </p:nvSpPr>
        <p:spPr bwMode="auto">
          <a:xfrm>
            <a:off x="395288" y="1703392"/>
            <a:ext cx="8132762" cy="4262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Lst>
  <p:transition xmlns:p14="http://schemas.microsoft.com/office/powerpoint/2010/main">
    <p:wipe dir="u"/>
  </p:transition>
  <p:hf hdr="0" ftr="0"/>
  <p:txStyles>
    <p:title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457200" y="366714"/>
            <a:ext cx="822960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98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400">
                <a:solidFill>
                  <a:srgbClr val="000000"/>
                </a:solidFill>
                <a:latin typeface="Arial" pitchFamily="34" charset="0"/>
              </a:defRPr>
            </a:lvl1pPr>
          </a:lstStyle>
          <a:p>
            <a:pPr>
              <a:defRPr/>
            </a:pPr>
            <a:fld id="{F766A164-4244-45FA-B79F-1EB4010AAE5E}" type="datetime1">
              <a:rPr lang="en-US">
                <a:ea typeface="+mn-ea"/>
                <a:cs typeface="+mn-cs"/>
              </a:rPr>
              <a:pPr>
                <a:defRPr/>
              </a:pPr>
              <a:t>27/08/15</a:t>
            </a:fld>
            <a:endParaRPr lang="en-US">
              <a:ea typeface="+mn-ea"/>
              <a:cs typeface="+mn-cs"/>
            </a:endParaRPr>
          </a:p>
        </p:txBody>
      </p:sp>
      <p:sp>
        <p:nvSpPr>
          <p:cNvPr id="598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buFontTx/>
              <a:buNone/>
              <a:defRPr sz="1400">
                <a:solidFill>
                  <a:srgbClr val="000000"/>
                </a:solidFill>
                <a:latin typeface="Arial" charset="0"/>
              </a:defRPr>
            </a:lvl1pPr>
          </a:lstStyle>
          <a:p>
            <a:pPr>
              <a:defRPr/>
            </a:pPr>
            <a:endParaRPr lang="en-US">
              <a:ea typeface="+mn-ea"/>
              <a:cs typeface="+mn-cs"/>
            </a:endParaRPr>
          </a:p>
        </p:txBody>
      </p:sp>
      <p:sp>
        <p:nvSpPr>
          <p:cNvPr id="598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a:solidFill>
                  <a:srgbClr val="000000"/>
                </a:solidFill>
                <a:latin typeface="Arial" pitchFamily="34" charset="0"/>
              </a:defRPr>
            </a:lvl1pPr>
          </a:lstStyle>
          <a:p>
            <a:pPr>
              <a:defRPr/>
            </a:pPr>
            <a:fld id="{BDDE3159-1568-4823-B8A4-E6A718215417}" type="slidenum">
              <a:rPr lang="en-US">
                <a:ea typeface="+mn-ea"/>
                <a:cs typeface="+mn-cs"/>
              </a:rPr>
              <a:pPr>
                <a:defRPr/>
              </a:pPr>
              <a:t>‹#›</a:t>
            </a:fld>
            <a:endParaRPr lang="en-US">
              <a:ea typeface="+mn-ea"/>
              <a:cs typeface="+mn-cs"/>
            </a:endParaRPr>
          </a:p>
        </p:txBody>
      </p:sp>
      <p:pic>
        <p:nvPicPr>
          <p:cNvPr id="10246" name="Picture 6" descr="Footer.jpe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Slide Number Placeholder 5"/>
          <p:cNvSpPr>
            <a:spLocks/>
          </p:cNvSpPr>
          <p:nvPr/>
        </p:nvSpPr>
        <p:spPr bwMode="auto">
          <a:xfrm>
            <a:off x="107952" y="6405567"/>
            <a:ext cx="647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35479C61-FB8D-4BCF-9A0D-686E32C59885}" type="slidenum">
              <a:rPr lang="en-US" sz="900" smtClean="0">
                <a:solidFill>
                  <a:srgbClr val="FFFFFF"/>
                </a:solidFill>
                <a:latin typeface="Verdana" pitchFamily="34" charset="0"/>
                <a:ea typeface="+mn-ea"/>
                <a:cs typeface="+mn-cs"/>
              </a:rPr>
              <a:pPr algn="r"/>
              <a:t>‹#›</a:t>
            </a:fld>
            <a:endParaRPr lang="en-US" sz="900" smtClean="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49301483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buChar char="•"/>
        <a:defRPr sz="1600">
          <a:solidFill>
            <a:srgbClr val="376092"/>
          </a:solidFill>
          <a:latin typeface="+mn-lt"/>
        </a:defRPr>
      </a:lvl3pPr>
      <a:lvl4pPr marL="1600200" indent="-228600" algn="l" rtl="0" eaLnBrk="0" fontAlgn="base" hangingPunct="0">
        <a:spcBef>
          <a:spcPct val="20000"/>
        </a:spcBef>
        <a:spcAft>
          <a:spcPct val="0"/>
        </a:spcAft>
        <a:buBlip>
          <a:blip r:embed="rId16"/>
        </a:buBlip>
        <a:defRPr sz="1600">
          <a:solidFill>
            <a:srgbClr val="FF0000"/>
          </a:solidFill>
          <a:latin typeface="+mn-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366714"/>
            <a:ext cx="822960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98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buFontTx/>
              <a:buNone/>
              <a:defRPr sz="1400" smtClean="0">
                <a:latin typeface="Arial" pitchFamily="34" charset="0"/>
              </a:defRPr>
            </a:lvl1pPr>
          </a:lstStyle>
          <a:p>
            <a:pPr>
              <a:defRPr/>
            </a:pPr>
            <a:fld id="{7E75A6F9-55ED-488F-8199-A6773A8E940F}" type="datetime1">
              <a:rPr lang="en-US">
                <a:solidFill>
                  <a:srgbClr val="000000"/>
                </a:solidFill>
                <a:ea typeface="+mn-ea"/>
                <a:cs typeface="+mn-cs"/>
              </a:rPr>
              <a:pPr>
                <a:defRPr/>
              </a:pPr>
              <a:t>27/08/15</a:t>
            </a:fld>
            <a:endParaRPr lang="en-US">
              <a:solidFill>
                <a:srgbClr val="000000"/>
              </a:solidFill>
              <a:ea typeface="+mn-ea"/>
              <a:cs typeface="+mn-cs"/>
            </a:endParaRPr>
          </a:p>
        </p:txBody>
      </p:sp>
      <p:sp>
        <p:nvSpPr>
          <p:cNvPr id="598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400">
                <a:latin typeface="Arial" pitchFamily="34" charset="0"/>
              </a:defRPr>
            </a:lvl1pPr>
          </a:lstStyle>
          <a:p>
            <a:pPr algn="ctr"/>
            <a:endParaRPr lang="en-US" smtClean="0">
              <a:solidFill>
                <a:srgbClr val="000000"/>
              </a:solidFill>
              <a:ea typeface="+mn-ea"/>
              <a:cs typeface="+mn-cs"/>
            </a:endParaRPr>
          </a:p>
        </p:txBody>
      </p:sp>
      <p:sp>
        <p:nvSpPr>
          <p:cNvPr id="598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smtClean="0">
                <a:latin typeface="Arial" pitchFamily="34" charset="0"/>
              </a:defRPr>
            </a:lvl1pPr>
          </a:lstStyle>
          <a:p>
            <a:pPr>
              <a:defRPr/>
            </a:pPr>
            <a:fld id="{AFD82769-F898-43E0-A0DD-EE6B1750807F}" type="slidenum">
              <a:rPr lang="en-US">
                <a:solidFill>
                  <a:srgbClr val="000000"/>
                </a:solidFill>
                <a:ea typeface="+mn-ea"/>
                <a:cs typeface="+mn-cs"/>
              </a:rPr>
              <a:pPr>
                <a:defRPr/>
              </a:pPr>
              <a:t>‹#›</a:t>
            </a:fld>
            <a:endParaRPr lang="en-US">
              <a:solidFill>
                <a:srgbClr val="000000"/>
              </a:solidFill>
              <a:ea typeface="+mn-ea"/>
              <a:cs typeface="+mn-cs"/>
            </a:endParaRPr>
          </a:p>
        </p:txBody>
      </p:sp>
      <p:pic>
        <p:nvPicPr>
          <p:cNvPr id="3078" name="Picture 6" descr="Footer.jpe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p:cNvSpPr>
          <p:nvPr/>
        </p:nvSpPr>
        <p:spPr bwMode="auto">
          <a:xfrm>
            <a:off x="107952" y="6405567"/>
            <a:ext cx="647700" cy="365125"/>
          </a:xfrm>
          <a:prstGeom prst="rect">
            <a:avLst/>
          </a:prstGeom>
          <a:noFill/>
          <a:ln w="9525">
            <a:noFill/>
            <a:miter lim="800000"/>
            <a:headEnd/>
            <a:tailEnd/>
          </a:ln>
        </p:spPr>
        <p:txBody>
          <a:bodyPr anchor="ctr"/>
          <a:lstStyle/>
          <a:p>
            <a:pPr algn="r"/>
            <a:fld id="{BAD8B20A-9593-4F7F-8F90-9F480293CC6F}" type="slidenum">
              <a:rPr lang="en-US" sz="900" smtClean="0">
                <a:solidFill>
                  <a:srgbClr val="FFFFFF"/>
                </a:solidFill>
                <a:latin typeface="Verdana" pitchFamily="34" charset="0"/>
                <a:ea typeface="+mn-ea"/>
                <a:cs typeface="+mn-cs"/>
              </a:rPr>
              <a:pPr algn="r"/>
              <a:t>‹#›</a:t>
            </a:fld>
            <a:endParaRPr lang="en-US" sz="900" smtClean="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330030792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buChar char="•"/>
        <a:defRPr sz="1600">
          <a:solidFill>
            <a:srgbClr val="376092"/>
          </a:solidFill>
          <a:latin typeface="+mn-lt"/>
        </a:defRPr>
      </a:lvl3pPr>
      <a:lvl4pPr marL="1600200" indent="-228600" algn="l" rtl="0" eaLnBrk="0" fontAlgn="base" hangingPunct="0">
        <a:spcBef>
          <a:spcPct val="20000"/>
        </a:spcBef>
        <a:spcAft>
          <a:spcPct val="0"/>
        </a:spcAft>
        <a:buBlip>
          <a:blip r:embed="rId16"/>
        </a:buBlip>
        <a:defRPr sz="1600">
          <a:solidFill>
            <a:srgbClr val="FF0000"/>
          </a:solidFill>
          <a:latin typeface="+mn-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366714"/>
            <a:ext cx="822960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98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buFontTx/>
              <a:buNone/>
              <a:defRPr sz="1400" smtClean="0">
                <a:latin typeface="Arial" pitchFamily="34" charset="0"/>
              </a:defRPr>
            </a:lvl1pPr>
          </a:lstStyle>
          <a:p>
            <a:pPr>
              <a:defRPr/>
            </a:pPr>
            <a:fld id="{7E75A6F9-55ED-488F-8199-A6773A8E940F}" type="datetime1">
              <a:rPr lang="en-US">
                <a:solidFill>
                  <a:srgbClr val="000000"/>
                </a:solidFill>
                <a:ea typeface="+mn-ea"/>
                <a:cs typeface="+mn-cs"/>
              </a:rPr>
              <a:pPr>
                <a:defRPr/>
              </a:pPr>
              <a:t>27/08/15</a:t>
            </a:fld>
            <a:endParaRPr lang="en-US">
              <a:solidFill>
                <a:srgbClr val="000000"/>
              </a:solidFill>
              <a:ea typeface="+mn-ea"/>
              <a:cs typeface="+mn-cs"/>
            </a:endParaRPr>
          </a:p>
        </p:txBody>
      </p:sp>
      <p:sp>
        <p:nvSpPr>
          <p:cNvPr id="598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400">
                <a:latin typeface="Arial" pitchFamily="34" charset="0"/>
              </a:defRPr>
            </a:lvl1pPr>
          </a:lstStyle>
          <a:p>
            <a:pPr algn="ctr"/>
            <a:endParaRPr lang="en-US" smtClean="0">
              <a:solidFill>
                <a:srgbClr val="000000"/>
              </a:solidFill>
              <a:ea typeface="+mn-ea"/>
              <a:cs typeface="+mn-cs"/>
            </a:endParaRPr>
          </a:p>
        </p:txBody>
      </p:sp>
      <p:sp>
        <p:nvSpPr>
          <p:cNvPr id="598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smtClean="0">
                <a:latin typeface="Arial" pitchFamily="34" charset="0"/>
              </a:defRPr>
            </a:lvl1pPr>
          </a:lstStyle>
          <a:p>
            <a:pPr>
              <a:defRPr/>
            </a:pPr>
            <a:fld id="{AFD82769-F898-43E0-A0DD-EE6B1750807F}" type="slidenum">
              <a:rPr lang="en-US">
                <a:solidFill>
                  <a:srgbClr val="000000"/>
                </a:solidFill>
                <a:ea typeface="+mn-ea"/>
                <a:cs typeface="+mn-cs"/>
              </a:rPr>
              <a:pPr>
                <a:defRPr/>
              </a:pPr>
              <a:t>‹#›</a:t>
            </a:fld>
            <a:endParaRPr lang="en-US">
              <a:solidFill>
                <a:srgbClr val="000000"/>
              </a:solidFill>
              <a:ea typeface="+mn-ea"/>
              <a:cs typeface="+mn-cs"/>
            </a:endParaRPr>
          </a:p>
        </p:txBody>
      </p:sp>
      <p:pic>
        <p:nvPicPr>
          <p:cNvPr id="3078" name="Picture 6" descr="Footer.jpe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p:cNvSpPr>
          <p:nvPr/>
        </p:nvSpPr>
        <p:spPr bwMode="auto">
          <a:xfrm>
            <a:off x="107952" y="6405567"/>
            <a:ext cx="647700" cy="365125"/>
          </a:xfrm>
          <a:prstGeom prst="rect">
            <a:avLst/>
          </a:prstGeom>
          <a:noFill/>
          <a:ln w="9525">
            <a:noFill/>
            <a:miter lim="800000"/>
            <a:headEnd/>
            <a:tailEnd/>
          </a:ln>
        </p:spPr>
        <p:txBody>
          <a:bodyPr anchor="ctr"/>
          <a:lstStyle/>
          <a:p>
            <a:pPr algn="r"/>
            <a:fld id="{BAD8B20A-9593-4F7F-8F90-9F480293CC6F}" type="slidenum">
              <a:rPr lang="en-US" sz="900" smtClean="0">
                <a:solidFill>
                  <a:srgbClr val="FFFFFF"/>
                </a:solidFill>
                <a:latin typeface="Verdana" pitchFamily="34" charset="0"/>
                <a:ea typeface="+mn-ea"/>
                <a:cs typeface="+mn-cs"/>
              </a:rPr>
              <a:pPr algn="r"/>
              <a:t>‹#›</a:t>
            </a:fld>
            <a:endParaRPr lang="en-US" sz="900" smtClean="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919594343"/>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buChar char="•"/>
        <a:defRPr sz="1600">
          <a:solidFill>
            <a:srgbClr val="376092"/>
          </a:solidFill>
          <a:latin typeface="+mn-lt"/>
        </a:defRPr>
      </a:lvl3pPr>
      <a:lvl4pPr marL="1600200" indent="-228600" algn="l" rtl="0" eaLnBrk="0" fontAlgn="base" hangingPunct="0">
        <a:spcBef>
          <a:spcPct val="20000"/>
        </a:spcBef>
        <a:spcAft>
          <a:spcPct val="0"/>
        </a:spcAft>
        <a:buBlip>
          <a:blip r:embed="rId16"/>
        </a:buBlip>
        <a:defRPr sz="1600">
          <a:solidFill>
            <a:srgbClr val="FF0000"/>
          </a:solidFill>
          <a:latin typeface="+mn-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5" descr="l_50hz_ppt_04_Fuss_innen"/>
          <p:cNvPicPr>
            <a:picLocks noChangeAspect="1" noChangeArrowheads="1"/>
          </p:cNvPicPr>
          <p:nvPr/>
        </p:nvPicPr>
        <p:blipFill>
          <a:blip r:embed="rId10"/>
          <a:srcRect/>
          <a:stretch>
            <a:fillRect/>
          </a:stretch>
        </p:blipFill>
        <p:spPr bwMode="auto">
          <a:xfrm>
            <a:off x="0" y="6408738"/>
            <a:ext cx="9144000" cy="449262"/>
          </a:xfrm>
          <a:prstGeom prst="rect">
            <a:avLst/>
          </a:prstGeom>
          <a:noFill/>
          <a:ln w="9525">
            <a:noFill/>
            <a:miter lim="800000"/>
            <a:headEnd/>
            <a:tailEnd/>
          </a:ln>
        </p:spPr>
      </p:pic>
      <p:sp>
        <p:nvSpPr>
          <p:cNvPr id="9" name="Date Placeholder 3"/>
          <p:cNvSpPr>
            <a:spLocks noGrp="1"/>
          </p:cNvSpPr>
          <p:nvPr>
            <p:ph type="dt" sz="half" idx="2"/>
          </p:nvPr>
        </p:nvSpPr>
        <p:spPr>
          <a:xfrm>
            <a:off x="360484" y="6548438"/>
            <a:ext cx="792774" cy="252412"/>
          </a:xfrm>
          <a:prstGeom prst="rect">
            <a:avLst/>
          </a:prstGeom>
        </p:spPr>
        <p:txBody>
          <a:bodyPr vert="horz" wrap="square" lIns="0" tIns="0" rIns="0" bIns="0" numCol="1" anchor="t" anchorCtr="0" compatLnSpc="1">
            <a:prstTxWarp prst="textNoShape">
              <a:avLst/>
            </a:prstTxWarp>
          </a:bodyPr>
          <a:lstStyle>
            <a:lvl1pPr>
              <a:buFont typeface="Arial" pitchFamily="34" charset="0"/>
              <a:buChar char="•"/>
              <a:defRPr sz="900">
                <a:solidFill>
                  <a:schemeClr val="bg1"/>
                </a:solidFill>
                <a:latin typeface="Arial" pitchFamily="34" charset="0"/>
                <a:ea typeface="Arial" charset="0"/>
                <a:cs typeface="Arial" charset="0"/>
              </a:defRPr>
            </a:lvl1pPr>
          </a:lstStyle>
          <a:p>
            <a:pPr>
              <a:defRPr/>
            </a:pPr>
            <a:r>
              <a:rPr lang="nl-BE">
                <a:solidFill>
                  <a:srgbClr val="FFFFFF"/>
                </a:solidFill>
              </a:rPr>
              <a:t>28/02/2012</a:t>
            </a:r>
            <a:endParaRPr lang="en-US" dirty="0">
              <a:solidFill>
                <a:srgbClr val="FFFFFF"/>
              </a:solidFill>
            </a:endParaRPr>
          </a:p>
        </p:txBody>
      </p:sp>
      <p:sp>
        <p:nvSpPr>
          <p:cNvPr id="10" name="Footer Placeholder 4"/>
          <p:cNvSpPr>
            <a:spLocks noGrp="1"/>
          </p:cNvSpPr>
          <p:nvPr>
            <p:ph type="ftr" sz="quarter" idx="3"/>
          </p:nvPr>
        </p:nvSpPr>
        <p:spPr>
          <a:xfrm>
            <a:off x="1226527" y="6548438"/>
            <a:ext cx="6082811" cy="252412"/>
          </a:xfrm>
          <a:prstGeom prst="rect">
            <a:avLst/>
          </a:prstGeom>
        </p:spPr>
        <p:txBody>
          <a:bodyPr vert="horz" wrap="square" lIns="0" tIns="0" rIns="0" bIns="0" numCol="1" anchor="t" anchorCtr="0" compatLnSpc="1">
            <a:prstTxWarp prst="textNoShape">
              <a:avLst/>
            </a:prstTxWarp>
          </a:bodyPr>
          <a:lstStyle>
            <a:lvl1pPr>
              <a:buFont typeface="Arial" pitchFamily="34" charset="0"/>
              <a:buChar char="•"/>
              <a:defRPr sz="900" dirty="0">
                <a:solidFill>
                  <a:schemeClr val="bg1"/>
                </a:solidFill>
                <a:latin typeface="Arial" pitchFamily="34" charset="0"/>
                <a:ea typeface="Arial" charset="0"/>
                <a:cs typeface="Arial" charset="0"/>
              </a:defRPr>
            </a:lvl1pPr>
          </a:lstStyle>
          <a:p>
            <a:pPr>
              <a:defRPr/>
            </a:pPr>
            <a:r>
              <a:rPr lang="en-US">
                <a:solidFill>
                  <a:srgbClr val="FFFFFF"/>
                </a:solidFill>
              </a:rPr>
              <a:t>Footer</a:t>
            </a:r>
            <a:endParaRPr lang="nl-NL">
              <a:solidFill>
                <a:srgbClr val="FFFFFF"/>
              </a:solidFill>
            </a:endParaRPr>
          </a:p>
        </p:txBody>
      </p:sp>
      <p:sp>
        <p:nvSpPr>
          <p:cNvPr id="11" name="Slide Number Placeholder 5"/>
          <p:cNvSpPr>
            <a:spLocks noGrp="1"/>
          </p:cNvSpPr>
          <p:nvPr>
            <p:ph type="sldNum" sz="quarter" idx="4"/>
          </p:nvPr>
        </p:nvSpPr>
        <p:spPr>
          <a:xfrm>
            <a:off x="7710854" y="6548438"/>
            <a:ext cx="817685" cy="252412"/>
          </a:xfrm>
          <a:prstGeom prst="rect">
            <a:avLst/>
          </a:prstGeom>
        </p:spPr>
        <p:txBody>
          <a:bodyPr vert="horz" wrap="square" lIns="0" tIns="0" rIns="0" bIns="0" numCol="1" anchor="t" anchorCtr="0" compatLnSpc="1">
            <a:prstTxWarp prst="textNoShape">
              <a:avLst/>
            </a:prstTxWarp>
          </a:bodyPr>
          <a:lstStyle>
            <a:lvl1pPr algn="r">
              <a:buFont typeface="Arial" pitchFamily="34" charset="0"/>
              <a:buNone/>
              <a:defRPr sz="900" b="1">
                <a:solidFill>
                  <a:schemeClr val="bg1"/>
                </a:solidFill>
                <a:latin typeface="Arial" pitchFamily="34" charset="0"/>
                <a:ea typeface="Arial" charset="0"/>
                <a:cs typeface="Arial" charset="0"/>
              </a:defRPr>
            </a:lvl1pPr>
          </a:lstStyle>
          <a:p>
            <a:pPr>
              <a:defRPr/>
            </a:pPr>
            <a:fld id="{EA9C4F5A-629A-489C-8EC4-CA641CBF1B0F}" type="slidenum">
              <a:rPr lang="en-US">
                <a:solidFill>
                  <a:srgbClr val="FFFFFF"/>
                </a:solidFill>
              </a:rPr>
              <a:pPr>
                <a:defRPr/>
              </a:pPr>
              <a:t>‹#›</a:t>
            </a:fld>
            <a:endParaRPr lang="en-US" dirty="0">
              <a:solidFill>
                <a:srgbClr val="FFFFFF"/>
              </a:solidFill>
            </a:endParaRPr>
          </a:p>
        </p:txBody>
      </p:sp>
      <p:sp>
        <p:nvSpPr>
          <p:cNvPr id="2055" name="Date Placeholder 3"/>
          <p:cNvSpPr>
            <a:spLocks/>
          </p:cNvSpPr>
          <p:nvPr/>
        </p:nvSpPr>
        <p:spPr bwMode="auto">
          <a:xfrm>
            <a:off x="993531" y="6405564"/>
            <a:ext cx="1581150" cy="352425"/>
          </a:xfrm>
          <a:prstGeom prst="rect">
            <a:avLst/>
          </a:prstGeom>
          <a:noFill/>
          <a:ln w="9525">
            <a:noFill/>
            <a:miter lim="800000"/>
            <a:headEnd/>
            <a:tailEnd/>
          </a:ln>
        </p:spPr>
        <p:txBody>
          <a:bodyPr anchor="ctr"/>
          <a:lstStyle/>
          <a:p>
            <a:pPr>
              <a:buFont typeface="Arial" pitchFamily="34" charset="0"/>
              <a:buChar char="•"/>
              <a:defRPr/>
            </a:pPr>
            <a:endParaRPr lang="nl-NL" sz="1200">
              <a:solidFill>
                <a:srgbClr val="FFFFFF"/>
              </a:solidFill>
              <a:latin typeface="Arial" pitchFamily="34" charset="0"/>
            </a:endParaRPr>
          </a:p>
        </p:txBody>
      </p:sp>
      <p:sp>
        <p:nvSpPr>
          <p:cNvPr id="2056" name="Footer Placeholder 4"/>
          <p:cNvSpPr>
            <a:spLocks/>
          </p:cNvSpPr>
          <p:nvPr/>
        </p:nvSpPr>
        <p:spPr bwMode="auto">
          <a:xfrm>
            <a:off x="3241431" y="6405564"/>
            <a:ext cx="3008435" cy="352425"/>
          </a:xfrm>
          <a:prstGeom prst="rect">
            <a:avLst/>
          </a:prstGeom>
          <a:noFill/>
          <a:ln w="9525">
            <a:noFill/>
            <a:miter lim="800000"/>
            <a:headEnd/>
            <a:tailEnd/>
          </a:ln>
        </p:spPr>
        <p:txBody>
          <a:bodyPr anchor="ctr"/>
          <a:lstStyle/>
          <a:p>
            <a:pPr algn="ctr">
              <a:buFont typeface="Arial" pitchFamily="34" charset="0"/>
              <a:buChar char="•"/>
              <a:defRPr/>
            </a:pPr>
            <a:endParaRPr lang="nl-NL" sz="1200">
              <a:solidFill>
                <a:srgbClr val="898989"/>
              </a:solidFill>
              <a:latin typeface="Arial" pitchFamily="34" charset="0"/>
            </a:endParaRPr>
          </a:p>
        </p:txBody>
      </p:sp>
      <p:sp>
        <p:nvSpPr>
          <p:cNvPr id="5128" name="Rectangle 12"/>
          <p:cNvSpPr>
            <a:spLocks noGrp="1" noChangeArrowheads="1"/>
          </p:cNvSpPr>
          <p:nvPr>
            <p:ph type="title"/>
          </p:nvPr>
        </p:nvSpPr>
        <p:spPr bwMode="auto">
          <a:xfrm>
            <a:off x="395654" y="727075"/>
            <a:ext cx="8132885" cy="712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9" name="Rectangle 13"/>
          <p:cNvSpPr>
            <a:spLocks noGrp="1" noChangeArrowheads="1"/>
          </p:cNvSpPr>
          <p:nvPr>
            <p:ph type="body" idx="1"/>
          </p:nvPr>
        </p:nvSpPr>
        <p:spPr bwMode="auto">
          <a:xfrm>
            <a:off x="395654" y="1703389"/>
            <a:ext cx="8132885" cy="4262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30" name="Picture 3" descr="C:\Users\GFB251\Desktop\Logo-ELIA-GROUP_NObaseline-UK_RGB.png"/>
          <p:cNvPicPr>
            <a:picLocks noChangeAspect="1" noChangeArrowheads="1"/>
          </p:cNvPicPr>
          <p:nvPr/>
        </p:nvPicPr>
        <p:blipFill>
          <a:blip r:embed="rId11"/>
          <a:srcRect/>
          <a:stretch>
            <a:fillRect/>
          </a:stretch>
        </p:blipFill>
        <p:spPr bwMode="auto">
          <a:xfrm>
            <a:off x="6941527" y="263525"/>
            <a:ext cx="2096965" cy="412750"/>
          </a:xfrm>
          <a:prstGeom prst="rect">
            <a:avLst/>
          </a:prstGeom>
          <a:noFill/>
          <a:ln w="9525">
            <a:noFill/>
            <a:miter lim="800000"/>
            <a:headEnd/>
            <a:tailEnd/>
          </a:ln>
        </p:spPr>
      </p:pic>
    </p:spTree>
    <p:extLst>
      <p:ext uri="{BB962C8B-B14F-4D97-AF65-F5344CB8AC3E}">
        <p14:creationId xmlns:p14="http://schemas.microsoft.com/office/powerpoint/2010/main" val="208971964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Lst>
  <p:transition xmlns:p14="http://schemas.microsoft.com/office/powerpoint/2010/main">
    <p:wipe dir="u"/>
  </p:transition>
  <p:hf hdr="0"/>
  <p:txStyles>
    <p:title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800" b="1">
          <a:solidFill>
            <a:srgbClr val="F86613"/>
          </a:solidFill>
          <a:latin typeface="Verdana" pitchFamily="34" charset="0"/>
        </a:defRPr>
      </a:lvl6pPr>
      <a:lvl7pPr marL="914400" algn="l" rtl="0" eaLnBrk="1" fontAlgn="base" hangingPunct="1">
        <a:spcBef>
          <a:spcPct val="0"/>
        </a:spcBef>
        <a:spcAft>
          <a:spcPct val="0"/>
        </a:spcAft>
        <a:defRPr sz="2800" b="1">
          <a:solidFill>
            <a:srgbClr val="F86613"/>
          </a:solidFill>
          <a:latin typeface="Verdana" pitchFamily="34" charset="0"/>
        </a:defRPr>
      </a:lvl7pPr>
      <a:lvl8pPr marL="1371600" algn="l" rtl="0" eaLnBrk="1" fontAlgn="base" hangingPunct="1">
        <a:spcBef>
          <a:spcPct val="0"/>
        </a:spcBef>
        <a:spcAft>
          <a:spcPct val="0"/>
        </a:spcAft>
        <a:defRPr sz="2800" b="1">
          <a:solidFill>
            <a:srgbClr val="F86613"/>
          </a:solidFill>
          <a:latin typeface="Verdana" pitchFamily="34" charset="0"/>
        </a:defRPr>
      </a:lvl8pPr>
      <a:lvl9pPr marL="1828800" algn="l" rtl="0" eaLnBrk="1" fontAlgn="base" hangingPunct="1">
        <a:spcBef>
          <a:spcPct val="0"/>
        </a:spcBef>
        <a:spcAft>
          <a:spcPct val="0"/>
        </a:spcAft>
        <a:defRPr sz="2800" b="1">
          <a:solidFill>
            <a:srgbClr val="F86613"/>
          </a:solidFill>
          <a:latin typeface="Verdana" pitchFamily="34" charset="0"/>
        </a:defRPr>
      </a:lvl9pPr>
    </p:titleStyle>
    <p:body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a:buChar char="-"/>
        <a:defRPr sz="1600" b="1">
          <a:solidFill>
            <a:srgbClr val="21363C"/>
          </a:solidFill>
          <a:latin typeface="+mn-lt"/>
          <a:ea typeface="ヒラギノ角ゴ Pro W3" charset="-128"/>
          <a:cs typeface="ヒラギノ角ゴ Pro W3"/>
        </a:defRPr>
      </a:lvl2pPr>
      <a:lvl3pPr marL="569913" indent="-187325" algn="l" rtl="0" eaLnBrk="0" fontAlgn="base" hangingPunct="0">
        <a:spcBef>
          <a:spcPct val="20000"/>
        </a:spcBef>
        <a:spcAft>
          <a:spcPct val="0"/>
        </a:spcAft>
        <a:buClr>
          <a:schemeClr val="tx2"/>
        </a:buClr>
        <a:buSzPct val="85000"/>
        <a:buFont typeface="Verdana" pitchFamily="34" charset="0"/>
        <a:buChar char="–"/>
        <a:defRPr sz="1600">
          <a:solidFill>
            <a:srgbClr val="21363C"/>
          </a:solidFill>
          <a:latin typeface="+mn-lt"/>
          <a:ea typeface="ヒラギノ角ゴ Pro W3" charset="-128"/>
          <a:cs typeface="ヒラギノ角ゴ Pro W3"/>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cs typeface="ヒラギノ角ゴ Pro W3"/>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sterfolie_Seitennummer"/>
          <p:cNvSpPr txBox="1"/>
          <p:nvPr/>
        </p:nvSpPr>
        <p:spPr>
          <a:xfrm>
            <a:off x="7644802" y="6552734"/>
            <a:ext cx="1084216" cy="153888"/>
          </a:xfrm>
          <a:prstGeom prst="rect">
            <a:avLst/>
          </a:prstGeom>
          <a:noFill/>
        </p:spPr>
        <p:txBody>
          <a:bodyPr wrap="square" lIns="0" tIns="0" rIns="0" bIns="0" rtlCol="0" anchor="ctr">
            <a:spAutoFit/>
          </a:bodyPr>
          <a:lstStyle/>
          <a:p>
            <a:pPr algn="r" defTabSz="457200" fontAlgn="auto">
              <a:spcBef>
                <a:spcPts val="0"/>
              </a:spcBef>
              <a:spcAft>
                <a:spcPts val="0"/>
              </a:spcAft>
            </a:pPr>
            <a:fld id="{EBBE9CD0-1FCD-447C-A981-A2FB9B44625F}" type="slidenum">
              <a:rPr lang="de-DE" sz="1000" smtClean="0">
                <a:solidFill>
                  <a:srgbClr val="818A8F"/>
                </a:solidFill>
                <a:latin typeface="Arial"/>
                <a:ea typeface="+mn-ea"/>
                <a:cs typeface="+mn-cs"/>
              </a:rPr>
              <a:pPr algn="r" defTabSz="457200" fontAlgn="auto">
                <a:spcBef>
                  <a:spcPts val="0"/>
                </a:spcBef>
                <a:spcAft>
                  <a:spcPts val="0"/>
                </a:spcAft>
              </a:pPr>
              <a:t>‹#›</a:t>
            </a:fld>
            <a:r>
              <a:rPr lang="de-DE" sz="1000" dirty="0" smtClean="0">
                <a:solidFill>
                  <a:srgbClr val="818A8F"/>
                </a:solidFill>
                <a:latin typeface="Arial"/>
                <a:ea typeface="+mn-ea"/>
                <a:cs typeface="+mn-cs"/>
              </a:rPr>
              <a:t> / 53</a:t>
            </a:r>
            <a:endParaRPr lang="de-DE" sz="1000" dirty="0">
              <a:solidFill>
                <a:srgbClr val="818A8F"/>
              </a:solidFill>
              <a:latin typeface="Arial"/>
              <a:ea typeface="+mn-ea"/>
              <a:cs typeface="+mn-cs"/>
            </a:endParaRPr>
          </a:p>
        </p:txBody>
      </p:sp>
      <p:cxnSp>
        <p:nvCxnSpPr>
          <p:cNvPr id="23" name="Masterfolie_Trennlinie"/>
          <p:cNvCxnSpPr/>
          <p:nvPr/>
        </p:nvCxnSpPr>
        <p:spPr>
          <a:xfrm>
            <a:off x="396000" y="6466806"/>
            <a:ext cx="8352000" cy="0"/>
          </a:xfrm>
          <a:prstGeom prst="line">
            <a:avLst/>
          </a:prstGeom>
          <a:ln w="9525" cmpd="sng">
            <a:solidFill>
              <a:srgbClr val="E0E1DD"/>
            </a:solidFill>
          </a:ln>
          <a:effectLst/>
        </p:spPr>
        <p:style>
          <a:lnRef idx="2">
            <a:schemeClr val="accent1"/>
          </a:lnRef>
          <a:fillRef idx="0">
            <a:schemeClr val="accent1"/>
          </a:fillRef>
          <a:effectRef idx="1">
            <a:schemeClr val="accent1"/>
          </a:effectRef>
          <a:fontRef idx="minor">
            <a:schemeClr val="tx1"/>
          </a:fontRef>
        </p:style>
      </p:cxnSp>
      <p:sp>
        <p:nvSpPr>
          <p:cNvPr id="7" name="Etikett" hidden="1"/>
          <p:cNvSpPr txBox="1"/>
          <p:nvPr/>
        </p:nvSpPr>
        <p:spPr>
          <a:xfrm>
            <a:off x="0" y="154800"/>
            <a:ext cx="900000" cy="180000"/>
          </a:xfrm>
          <a:prstGeom prst="rect">
            <a:avLst/>
          </a:prstGeom>
          <a:solidFill>
            <a:schemeClr val="tx1"/>
          </a:solidFill>
        </p:spPr>
        <p:txBody>
          <a:bodyPr wrap="square" rtlCol="0" anchor="ctr">
            <a:spAutoFit/>
          </a:bodyPr>
          <a:lstStyle/>
          <a:p>
            <a:pPr algn="ctr" defTabSz="457200" fontAlgn="auto">
              <a:spcBef>
                <a:spcPts val="0"/>
              </a:spcBef>
              <a:spcAft>
                <a:spcPts val="0"/>
              </a:spcAft>
            </a:pPr>
            <a:r>
              <a:rPr lang="de-DE" sz="1000" smtClean="0">
                <a:solidFill>
                  <a:prstClr val="white"/>
                </a:solidFill>
                <a:latin typeface="Arial"/>
                <a:ea typeface="+mn-ea"/>
                <a:cs typeface="+mn-cs"/>
              </a:rPr>
              <a:t>Arbeitsstand</a:t>
            </a:r>
            <a:endParaRPr lang="de-DE" sz="1000" dirty="0">
              <a:solidFill>
                <a:prstClr val="white"/>
              </a:solidFill>
              <a:latin typeface="Arial"/>
              <a:ea typeface="+mn-ea"/>
              <a:cs typeface="+mn-cs"/>
            </a:endParaRPr>
          </a:p>
        </p:txBody>
      </p:sp>
    </p:spTree>
    <p:extLst>
      <p:ext uri="{BB962C8B-B14F-4D97-AF65-F5344CB8AC3E}">
        <p14:creationId xmlns:p14="http://schemas.microsoft.com/office/powerpoint/2010/main" val="384396049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6"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dt="0"/>
  <p:txStyles>
    <p:titleStyle>
      <a:lvl1pPr algn="l" defTabSz="457200" rtl="0" eaLnBrk="1" latinLnBrk="0" hangingPunct="1">
        <a:lnSpc>
          <a:spcPct val="120000"/>
        </a:lnSpc>
        <a:spcBef>
          <a:spcPct val="0"/>
        </a:spcBef>
        <a:buNone/>
        <a:defRPr sz="32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sterfolie_Seitennummer"/>
          <p:cNvSpPr txBox="1"/>
          <p:nvPr/>
        </p:nvSpPr>
        <p:spPr>
          <a:xfrm>
            <a:off x="7644802" y="6552734"/>
            <a:ext cx="1084216" cy="153888"/>
          </a:xfrm>
          <a:prstGeom prst="rect">
            <a:avLst/>
          </a:prstGeom>
          <a:noFill/>
        </p:spPr>
        <p:txBody>
          <a:bodyPr wrap="square" lIns="0" tIns="0" rIns="0" bIns="0" rtlCol="0" anchor="ctr">
            <a:spAutoFit/>
          </a:bodyPr>
          <a:lstStyle/>
          <a:p>
            <a:pPr algn="r" defTabSz="457200" fontAlgn="auto">
              <a:spcBef>
                <a:spcPts val="0"/>
              </a:spcBef>
              <a:spcAft>
                <a:spcPts val="0"/>
              </a:spcAft>
            </a:pPr>
            <a:fld id="{EBBE9CD0-1FCD-447C-A981-A2FB9B44625F}" type="slidenum">
              <a:rPr lang="de-DE" sz="1000" smtClean="0">
                <a:solidFill>
                  <a:srgbClr val="818A8F"/>
                </a:solidFill>
                <a:latin typeface="Arial"/>
                <a:ea typeface="+mn-ea"/>
                <a:cs typeface="+mn-cs"/>
              </a:rPr>
              <a:pPr algn="r" defTabSz="457200" fontAlgn="auto">
                <a:spcBef>
                  <a:spcPts val="0"/>
                </a:spcBef>
                <a:spcAft>
                  <a:spcPts val="0"/>
                </a:spcAft>
              </a:pPr>
              <a:t>‹#›</a:t>
            </a:fld>
            <a:r>
              <a:rPr lang="de-DE" sz="1000" dirty="0" smtClean="0">
                <a:solidFill>
                  <a:srgbClr val="818A8F"/>
                </a:solidFill>
                <a:latin typeface="Arial"/>
                <a:ea typeface="+mn-ea"/>
                <a:cs typeface="+mn-cs"/>
              </a:rPr>
              <a:t> / 53</a:t>
            </a:r>
            <a:endParaRPr lang="de-DE" sz="1000" dirty="0">
              <a:solidFill>
                <a:srgbClr val="818A8F"/>
              </a:solidFill>
              <a:latin typeface="Arial"/>
              <a:ea typeface="+mn-ea"/>
              <a:cs typeface="+mn-cs"/>
            </a:endParaRPr>
          </a:p>
        </p:txBody>
      </p:sp>
      <p:cxnSp>
        <p:nvCxnSpPr>
          <p:cNvPr id="23" name="Masterfolie_Trennlinie"/>
          <p:cNvCxnSpPr/>
          <p:nvPr/>
        </p:nvCxnSpPr>
        <p:spPr>
          <a:xfrm>
            <a:off x="396000" y="6466806"/>
            <a:ext cx="8352000" cy="0"/>
          </a:xfrm>
          <a:prstGeom prst="line">
            <a:avLst/>
          </a:prstGeom>
          <a:ln w="9525" cmpd="sng">
            <a:solidFill>
              <a:srgbClr val="E0E1DD"/>
            </a:solidFill>
          </a:ln>
          <a:effectLst/>
        </p:spPr>
        <p:style>
          <a:lnRef idx="2">
            <a:schemeClr val="accent1"/>
          </a:lnRef>
          <a:fillRef idx="0">
            <a:schemeClr val="accent1"/>
          </a:fillRef>
          <a:effectRef idx="1">
            <a:schemeClr val="accent1"/>
          </a:effectRef>
          <a:fontRef idx="minor">
            <a:schemeClr val="tx1"/>
          </a:fontRef>
        </p:style>
      </p:cxnSp>
      <p:sp>
        <p:nvSpPr>
          <p:cNvPr id="7" name="Etikett" hidden="1"/>
          <p:cNvSpPr txBox="1"/>
          <p:nvPr/>
        </p:nvSpPr>
        <p:spPr>
          <a:xfrm>
            <a:off x="0" y="154800"/>
            <a:ext cx="900000" cy="180000"/>
          </a:xfrm>
          <a:prstGeom prst="rect">
            <a:avLst/>
          </a:prstGeom>
          <a:solidFill>
            <a:schemeClr val="tx1"/>
          </a:solidFill>
        </p:spPr>
        <p:txBody>
          <a:bodyPr wrap="square" rtlCol="0" anchor="ctr">
            <a:spAutoFit/>
          </a:bodyPr>
          <a:lstStyle/>
          <a:p>
            <a:pPr algn="ctr" defTabSz="457200" fontAlgn="auto">
              <a:spcBef>
                <a:spcPts val="0"/>
              </a:spcBef>
              <a:spcAft>
                <a:spcPts val="0"/>
              </a:spcAft>
            </a:pPr>
            <a:r>
              <a:rPr lang="de-DE" sz="1000" smtClean="0">
                <a:solidFill>
                  <a:prstClr val="white"/>
                </a:solidFill>
                <a:latin typeface="Arial"/>
                <a:ea typeface="+mn-ea"/>
                <a:cs typeface="+mn-cs"/>
              </a:rPr>
              <a:t>Arbeitsstand</a:t>
            </a:r>
            <a:endParaRPr lang="de-DE" sz="1000" dirty="0">
              <a:solidFill>
                <a:prstClr val="white"/>
              </a:solidFill>
              <a:latin typeface="Arial"/>
              <a:ea typeface="+mn-ea"/>
              <a:cs typeface="+mn-cs"/>
            </a:endParaRPr>
          </a:p>
        </p:txBody>
      </p:sp>
    </p:spTree>
    <p:extLst>
      <p:ext uri="{BB962C8B-B14F-4D97-AF65-F5344CB8AC3E}">
        <p14:creationId xmlns:p14="http://schemas.microsoft.com/office/powerpoint/2010/main" val="153338130"/>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6"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dt="0"/>
  <p:txStyles>
    <p:titleStyle>
      <a:lvl1pPr algn="l" defTabSz="457200" rtl="0" eaLnBrk="1" latinLnBrk="0" hangingPunct="1">
        <a:lnSpc>
          <a:spcPct val="120000"/>
        </a:lnSpc>
        <a:spcBef>
          <a:spcPct val="0"/>
        </a:spcBef>
        <a:buNone/>
        <a:defRPr sz="32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sterfolie_Seitennummer"/>
          <p:cNvSpPr txBox="1"/>
          <p:nvPr/>
        </p:nvSpPr>
        <p:spPr>
          <a:xfrm>
            <a:off x="7644802" y="6552734"/>
            <a:ext cx="1084216" cy="153888"/>
          </a:xfrm>
          <a:prstGeom prst="rect">
            <a:avLst/>
          </a:prstGeom>
          <a:noFill/>
        </p:spPr>
        <p:txBody>
          <a:bodyPr wrap="square" lIns="0" tIns="0" rIns="0" bIns="0" rtlCol="0" anchor="ctr">
            <a:spAutoFit/>
          </a:bodyPr>
          <a:lstStyle/>
          <a:p>
            <a:pPr algn="r" defTabSz="457200" fontAlgn="auto">
              <a:spcBef>
                <a:spcPts val="0"/>
              </a:spcBef>
              <a:spcAft>
                <a:spcPts val="0"/>
              </a:spcAft>
            </a:pPr>
            <a:fld id="{EBBE9CD0-1FCD-447C-A981-A2FB9B44625F}" type="slidenum">
              <a:rPr lang="de-DE" sz="1000">
                <a:solidFill>
                  <a:srgbClr val="818A8F"/>
                </a:solidFill>
                <a:latin typeface="Arial"/>
                <a:ea typeface="+mn-ea"/>
                <a:cs typeface="+mn-cs"/>
              </a:rPr>
              <a:pPr algn="r" defTabSz="457200" fontAlgn="auto">
                <a:spcBef>
                  <a:spcPts val="0"/>
                </a:spcBef>
                <a:spcAft>
                  <a:spcPts val="0"/>
                </a:spcAft>
              </a:pPr>
              <a:t>‹#›</a:t>
            </a:fld>
            <a:r>
              <a:rPr lang="de-DE" sz="1000" dirty="0">
                <a:solidFill>
                  <a:srgbClr val="818A8F"/>
                </a:solidFill>
                <a:latin typeface="Arial"/>
                <a:ea typeface="+mn-ea"/>
                <a:cs typeface="+mn-cs"/>
              </a:rPr>
              <a:t> / 23</a:t>
            </a:r>
          </a:p>
        </p:txBody>
      </p:sp>
      <p:cxnSp>
        <p:nvCxnSpPr>
          <p:cNvPr id="23" name="Masterfolie_Trennlinie"/>
          <p:cNvCxnSpPr/>
          <p:nvPr/>
        </p:nvCxnSpPr>
        <p:spPr>
          <a:xfrm>
            <a:off x="396000" y="6466806"/>
            <a:ext cx="8352000" cy="0"/>
          </a:xfrm>
          <a:prstGeom prst="line">
            <a:avLst/>
          </a:prstGeom>
          <a:ln w="9525" cmpd="sng">
            <a:solidFill>
              <a:srgbClr val="E0E1DD"/>
            </a:solidFill>
          </a:ln>
          <a:effectLst/>
        </p:spPr>
        <p:style>
          <a:lnRef idx="2">
            <a:schemeClr val="accent1"/>
          </a:lnRef>
          <a:fillRef idx="0">
            <a:schemeClr val="accent1"/>
          </a:fillRef>
          <a:effectRef idx="1">
            <a:schemeClr val="accent1"/>
          </a:effectRef>
          <a:fontRef idx="minor">
            <a:schemeClr val="tx1"/>
          </a:fontRef>
        </p:style>
      </p:cxnSp>
      <p:sp>
        <p:nvSpPr>
          <p:cNvPr id="7" name="Etikett" hidden="1"/>
          <p:cNvSpPr txBox="1"/>
          <p:nvPr/>
        </p:nvSpPr>
        <p:spPr>
          <a:xfrm>
            <a:off x="0" y="154800"/>
            <a:ext cx="900000" cy="180000"/>
          </a:xfrm>
          <a:prstGeom prst="rect">
            <a:avLst/>
          </a:prstGeom>
          <a:solidFill>
            <a:schemeClr val="tx1"/>
          </a:solidFill>
        </p:spPr>
        <p:txBody>
          <a:bodyPr wrap="square" rtlCol="0" anchor="ctr">
            <a:spAutoFit/>
          </a:bodyPr>
          <a:lstStyle/>
          <a:p>
            <a:pPr algn="ctr" defTabSz="457200" fontAlgn="auto">
              <a:spcBef>
                <a:spcPts val="0"/>
              </a:spcBef>
              <a:spcAft>
                <a:spcPts val="0"/>
              </a:spcAft>
            </a:pPr>
            <a:r>
              <a:rPr lang="de-DE" sz="1000">
                <a:solidFill>
                  <a:prstClr val="white"/>
                </a:solidFill>
                <a:latin typeface="Arial"/>
                <a:ea typeface="+mn-ea"/>
                <a:cs typeface="+mn-cs"/>
              </a:rPr>
              <a:t>Arbeitsstand</a:t>
            </a:r>
            <a:endParaRPr lang="de-DE" sz="1000" dirty="0">
              <a:solidFill>
                <a:prstClr val="white"/>
              </a:solidFill>
              <a:latin typeface="Arial"/>
              <a:ea typeface="+mn-ea"/>
              <a:cs typeface="+mn-cs"/>
            </a:endParaRPr>
          </a:p>
        </p:txBody>
      </p:sp>
    </p:spTree>
    <p:extLst>
      <p:ext uri="{BB962C8B-B14F-4D97-AF65-F5344CB8AC3E}">
        <p14:creationId xmlns:p14="http://schemas.microsoft.com/office/powerpoint/2010/main" val="182848923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dt="0"/>
  <p:txStyles>
    <p:titleStyle>
      <a:lvl1pPr algn="l" defTabSz="457200" rtl="0" eaLnBrk="1" latinLnBrk="0" hangingPunct="1">
        <a:lnSpc>
          <a:spcPct val="120000"/>
        </a:lnSpc>
        <a:spcBef>
          <a:spcPct val="0"/>
        </a:spcBef>
        <a:buNone/>
        <a:defRPr sz="32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44" descr="Modele_Cover_PPT"/>
          <p:cNvPicPr>
            <a:picLocks noChangeAspect="1" noChangeArrowheads="1"/>
          </p:cNvPicPr>
          <p:nvPr/>
        </p:nvPicPr>
        <p:blipFill>
          <a:blip r:embed="rId4"/>
          <a:srcRect/>
          <a:stretch>
            <a:fillRect/>
          </a:stretch>
        </p:blipFill>
        <p:spPr bwMode="auto">
          <a:xfrm>
            <a:off x="0" y="0"/>
            <a:ext cx="9145588" cy="6859588"/>
          </a:xfrm>
          <a:prstGeom prst="rect">
            <a:avLst/>
          </a:prstGeom>
          <a:noFill/>
          <a:ln w="9525">
            <a:noFill/>
            <a:miter lim="800000"/>
            <a:headEnd/>
            <a:tailEnd/>
          </a:ln>
        </p:spPr>
      </p:pic>
      <p:sp>
        <p:nvSpPr>
          <p:cNvPr id="1027" name="Title Placeholder 1"/>
          <p:cNvSpPr>
            <a:spLocks noGrp="1"/>
          </p:cNvSpPr>
          <p:nvPr>
            <p:ph type="title"/>
          </p:nvPr>
        </p:nvSpPr>
        <p:spPr bwMode="auto">
          <a:xfrm>
            <a:off x="539752" y="2408242"/>
            <a:ext cx="6119813" cy="72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6" name="Date Placeholder 5"/>
          <p:cNvSpPr>
            <a:spLocks noGrp="1"/>
          </p:cNvSpPr>
          <p:nvPr>
            <p:ph type="dt" sz="half" idx="2"/>
          </p:nvPr>
        </p:nvSpPr>
        <p:spPr>
          <a:xfrm>
            <a:off x="539752" y="6080129"/>
            <a:ext cx="792163" cy="360363"/>
          </a:xfrm>
          <a:prstGeom prst="rect">
            <a:avLst/>
          </a:prstGeom>
        </p:spPr>
        <p:txBody>
          <a:bodyPr vert="horz" wrap="square" lIns="0" tIns="0" rIns="0" bIns="0" numCol="1" anchor="t" anchorCtr="0" compatLnSpc="1">
            <a:prstTxWarp prst="textNoShape">
              <a:avLst/>
            </a:prstTxWarp>
          </a:bodyPr>
          <a:lstStyle>
            <a:lvl1pPr eaLnBrk="0" hangingPunct="0">
              <a:defRPr sz="900">
                <a:solidFill>
                  <a:schemeClr val="bg1"/>
                </a:solidFill>
                <a:ea typeface="Arial" charset="0"/>
                <a:cs typeface="Arial" charset="0"/>
              </a:defRPr>
            </a:lvl1pPr>
          </a:lstStyle>
          <a:p>
            <a:pPr>
              <a:defRPr/>
            </a:pPr>
            <a:endParaRPr lang="en-US" dirty="0">
              <a:solidFill>
                <a:srgbClr val="FFFFFF"/>
              </a:solidFill>
            </a:endParaRPr>
          </a:p>
        </p:txBody>
      </p:sp>
      <p:sp>
        <p:nvSpPr>
          <p:cNvPr id="7" name="Footer Placeholder 6"/>
          <p:cNvSpPr>
            <a:spLocks noGrp="1"/>
          </p:cNvSpPr>
          <p:nvPr>
            <p:ph type="ftr" sz="quarter" idx="3"/>
          </p:nvPr>
        </p:nvSpPr>
        <p:spPr>
          <a:xfrm>
            <a:off x="1389065" y="6080129"/>
            <a:ext cx="5127625" cy="360363"/>
          </a:xfrm>
          <a:prstGeom prst="rect">
            <a:avLst/>
          </a:prstGeom>
        </p:spPr>
        <p:txBody>
          <a:bodyPr vert="horz" wrap="square" lIns="0" tIns="0" rIns="91440" bIns="0" numCol="1" anchor="t" anchorCtr="0" compatLnSpc="1">
            <a:prstTxWarp prst="textNoShape">
              <a:avLst/>
            </a:prstTxWarp>
            <a:normAutofit/>
          </a:bodyPr>
          <a:lstStyle>
            <a:lvl1pPr eaLnBrk="0" hangingPunct="0">
              <a:defRPr sz="900" smtClean="0">
                <a:solidFill>
                  <a:schemeClr val="bg1"/>
                </a:solidFill>
                <a:ea typeface="Arial" charset="0"/>
                <a:cs typeface="Arial" charset="0"/>
              </a:defRPr>
            </a:lvl1pPr>
          </a:lstStyle>
          <a:p>
            <a:pPr>
              <a:defRPr/>
            </a:pPr>
            <a:endParaRPr lang="en-US" dirty="0">
              <a:solidFill>
                <a:srgbClr val="FFFFFF"/>
              </a:solidFill>
            </a:endParaRPr>
          </a:p>
        </p:txBody>
      </p:sp>
      <p:pic>
        <p:nvPicPr>
          <p:cNvPr id="1030" name="Picture 6" descr="Photos_PPT6"/>
          <p:cNvPicPr>
            <a:picLocks noChangeAspect="1" noChangeArrowheads="1"/>
          </p:cNvPicPr>
          <p:nvPr/>
        </p:nvPicPr>
        <p:blipFill>
          <a:blip r:embed="rId5"/>
          <a:srcRect/>
          <a:stretch>
            <a:fillRect/>
          </a:stretch>
        </p:blipFill>
        <p:spPr bwMode="auto">
          <a:xfrm>
            <a:off x="0" y="0"/>
            <a:ext cx="9145588" cy="2087563"/>
          </a:xfrm>
          <a:prstGeom prst="rect">
            <a:avLst/>
          </a:prstGeom>
          <a:noFill/>
          <a:ln w="9525">
            <a:noFill/>
            <a:miter lim="800000"/>
            <a:headEnd/>
            <a:tailEnd/>
          </a:ln>
        </p:spPr>
      </p:pic>
      <p:sp>
        <p:nvSpPr>
          <p:cNvPr id="1031" name="Rectangle 8"/>
          <p:cNvSpPr>
            <a:spLocks noGrp="1" noChangeArrowheads="1"/>
          </p:cNvSpPr>
          <p:nvPr>
            <p:ph type="body" idx="1"/>
          </p:nvPr>
        </p:nvSpPr>
        <p:spPr bwMode="auto">
          <a:xfrm>
            <a:off x="539750" y="3778252"/>
            <a:ext cx="7989888" cy="178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300518"/>
      </p:ext>
    </p:extLst>
  </p:cSld>
  <p:clrMap bg1="lt1" tx1="dk1" bg2="lt2" tx2="dk2" accent1="accent1" accent2="accent2" accent3="accent3" accent4="accent4" accent5="accent5" accent6="accent6" hlink="hlink" folHlink="folHlink"/>
  <p:sldLayoutIdLst>
    <p:sldLayoutId id="2147483766" r:id="rId1"/>
    <p:sldLayoutId id="2147483767" r:id="rId2"/>
  </p:sldLayoutIdLst>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2600">
          <a:solidFill>
            <a:schemeClr val="bg1"/>
          </a:solidFill>
          <a:latin typeface="+mj-lt"/>
          <a:ea typeface="ヒラギノ角ゴ Pro W3" charset="-128"/>
          <a:cs typeface="ヒラギノ角ゴ Pro W3" charset="-128"/>
        </a:defRPr>
      </a:lvl1pPr>
      <a:lvl2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defRPr>
          <a:solidFill>
            <a:schemeClr val="bg1"/>
          </a:solidFill>
          <a:latin typeface="+mn-lt"/>
          <a:ea typeface="ヒラギノ角ゴ Pro W3" charset="-128"/>
          <a:cs typeface="ヒラギノ角ゴ Pro W3" charset="-128"/>
        </a:defRPr>
      </a:lvl1pPr>
      <a:lvl2pPr marL="142875"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2pPr>
      <a:lvl3pPr marL="285750"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3pPr>
      <a:lvl4pPr marL="434975" indent="-147638" algn="l" rtl="0" eaLnBrk="1" fontAlgn="base" hangingPunct="1">
        <a:spcBef>
          <a:spcPct val="20000"/>
        </a:spcBef>
        <a:spcAft>
          <a:spcPct val="0"/>
        </a:spcAft>
        <a:buChar char="-"/>
        <a:defRPr sz="1400">
          <a:solidFill>
            <a:schemeClr val="bg1"/>
          </a:solidFill>
          <a:latin typeface="Arial" charset="0"/>
          <a:ea typeface="ヒラギノ角ゴ Pro W3" charset="-128"/>
        </a:defRPr>
      </a:lvl4pPr>
      <a:lvl5pPr marL="574675" indent="-138113" algn="l" rtl="0" eaLnBrk="1" fontAlgn="base" hangingPunct="1">
        <a:spcBef>
          <a:spcPct val="20000"/>
        </a:spcBef>
        <a:spcAft>
          <a:spcPct val="0"/>
        </a:spcAft>
        <a:buChar char="-"/>
        <a:defRPr sz="1400">
          <a:solidFill>
            <a:schemeClr val="bg1"/>
          </a:solidFill>
          <a:latin typeface="Arial" charset="0"/>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5" descr="l_50hz_ppt_04_Fuss_innen"/>
          <p:cNvPicPr>
            <a:picLocks noChangeAspect="1" noChangeArrowheads="1"/>
          </p:cNvPicPr>
          <p:nvPr/>
        </p:nvPicPr>
        <p:blipFill>
          <a:blip r:embed="rId8"/>
          <a:srcRect/>
          <a:stretch>
            <a:fillRect/>
          </a:stretch>
        </p:blipFill>
        <p:spPr bwMode="auto">
          <a:xfrm>
            <a:off x="0" y="6408738"/>
            <a:ext cx="9144000" cy="449262"/>
          </a:xfrm>
          <a:prstGeom prst="rect">
            <a:avLst/>
          </a:prstGeom>
          <a:noFill/>
          <a:ln w="9525">
            <a:noFill/>
            <a:miter lim="800000"/>
            <a:headEnd/>
            <a:tailEnd/>
          </a:ln>
        </p:spPr>
      </p:pic>
      <p:pic>
        <p:nvPicPr>
          <p:cNvPr id="4099" name="Picture 16" descr="logo_elia_RVB_vector"/>
          <p:cNvPicPr>
            <a:picLocks noChangeAspect="1" noChangeArrowheads="1"/>
          </p:cNvPicPr>
          <p:nvPr/>
        </p:nvPicPr>
        <p:blipFill>
          <a:blip r:embed="rId9"/>
          <a:srcRect/>
          <a:stretch>
            <a:fillRect/>
          </a:stretch>
        </p:blipFill>
        <p:spPr bwMode="auto">
          <a:xfrm>
            <a:off x="6942140" y="261942"/>
            <a:ext cx="1874837" cy="414337"/>
          </a:xfrm>
          <a:prstGeom prst="rect">
            <a:avLst/>
          </a:prstGeom>
          <a:noFill/>
          <a:ln w="9525">
            <a:noFill/>
            <a:miter lim="800000"/>
            <a:headEnd/>
            <a:tailEnd/>
          </a:ln>
        </p:spPr>
      </p:pic>
      <p:sp>
        <p:nvSpPr>
          <p:cNvPr id="9" name="Date Placeholder 3"/>
          <p:cNvSpPr>
            <a:spLocks noGrp="1"/>
          </p:cNvSpPr>
          <p:nvPr>
            <p:ph type="dt" sz="half" idx="2"/>
          </p:nvPr>
        </p:nvSpPr>
        <p:spPr>
          <a:xfrm>
            <a:off x="360363" y="6548438"/>
            <a:ext cx="79216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endParaRPr lang="en-US" dirty="0">
              <a:solidFill>
                <a:srgbClr val="FFFFFF"/>
              </a:solidFill>
            </a:endParaRPr>
          </a:p>
        </p:txBody>
      </p:sp>
      <p:sp>
        <p:nvSpPr>
          <p:cNvPr id="10" name="Footer Placeholder 4"/>
          <p:cNvSpPr>
            <a:spLocks noGrp="1"/>
          </p:cNvSpPr>
          <p:nvPr>
            <p:ph type="ftr" sz="quarter" idx="3"/>
          </p:nvPr>
        </p:nvSpPr>
        <p:spPr>
          <a:xfrm>
            <a:off x="1227140" y="6548438"/>
            <a:ext cx="608171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endParaRPr lang="nl-NL" dirty="0">
              <a:solidFill>
                <a:srgbClr val="FFFFFF"/>
              </a:solidFill>
            </a:endParaRPr>
          </a:p>
        </p:txBody>
      </p:sp>
      <p:sp>
        <p:nvSpPr>
          <p:cNvPr id="11" name="Slide Number Placeholder 5"/>
          <p:cNvSpPr>
            <a:spLocks noGrp="1"/>
          </p:cNvSpPr>
          <p:nvPr>
            <p:ph type="sldNum" sz="quarter" idx="4"/>
          </p:nvPr>
        </p:nvSpPr>
        <p:spPr>
          <a:xfrm>
            <a:off x="7710488" y="6548438"/>
            <a:ext cx="817562" cy="252412"/>
          </a:xfrm>
          <a:prstGeom prst="rect">
            <a:avLst/>
          </a:prstGeom>
        </p:spPr>
        <p:txBody>
          <a:bodyPr vert="horz" wrap="square" lIns="0" tIns="0" rIns="0" bIns="0" numCol="1" anchor="t" anchorCtr="0" compatLnSpc="1">
            <a:prstTxWarp prst="textNoShape">
              <a:avLst/>
            </a:prstTxWarp>
          </a:bodyPr>
          <a:lstStyle>
            <a:lvl1pPr algn="r">
              <a:defRPr sz="900" b="1">
                <a:solidFill>
                  <a:schemeClr val="bg1"/>
                </a:solidFill>
                <a:ea typeface="Arial" charset="0"/>
                <a:cs typeface="Arial" charset="0"/>
              </a:defRPr>
            </a:lvl1pPr>
          </a:lstStyle>
          <a:p>
            <a:pPr>
              <a:defRPr/>
            </a:pPr>
            <a:fld id="{73461D09-12BE-4A42-8DAE-F960130FFD32}" type="slidenum">
              <a:rPr lang="en-US">
                <a:solidFill>
                  <a:srgbClr val="FFFFFF"/>
                </a:solidFill>
              </a:rPr>
              <a:pPr>
                <a:defRPr/>
              </a:pPr>
              <a:t>‹#›</a:t>
            </a:fld>
            <a:endParaRPr lang="en-US" dirty="0">
              <a:solidFill>
                <a:srgbClr val="FFFFFF"/>
              </a:solidFill>
            </a:endParaRPr>
          </a:p>
        </p:txBody>
      </p:sp>
      <p:sp>
        <p:nvSpPr>
          <p:cNvPr id="2055" name="Date Placeholder 3"/>
          <p:cNvSpPr>
            <a:spLocks/>
          </p:cNvSpPr>
          <p:nvPr/>
        </p:nvSpPr>
        <p:spPr bwMode="auto">
          <a:xfrm>
            <a:off x="993775" y="6405567"/>
            <a:ext cx="1581150" cy="352425"/>
          </a:xfrm>
          <a:prstGeom prst="rect">
            <a:avLst/>
          </a:prstGeom>
          <a:noFill/>
          <a:ln w="9525">
            <a:noFill/>
            <a:miter lim="800000"/>
            <a:headEnd/>
            <a:tailEnd/>
          </a:ln>
        </p:spPr>
        <p:txBody>
          <a:bodyPr anchor="ctr">
            <a:prstTxWarp prst="textNoShape">
              <a:avLst/>
            </a:prstTxWarp>
          </a:bodyPr>
          <a:lstStyle/>
          <a:p>
            <a:pPr>
              <a:defRPr/>
            </a:pPr>
            <a:endParaRPr lang="nl-NL" sz="1200" dirty="0">
              <a:solidFill>
                <a:srgbClr val="FFFFFF"/>
              </a:solidFill>
            </a:endParaRPr>
          </a:p>
        </p:txBody>
      </p:sp>
      <p:sp>
        <p:nvSpPr>
          <p:cNvPr id="2056" name="Footer Placeholder 4"/>
          <p:cNvSpPr>
            <a:spLocks/>
          </p:cNvSpPr>
          <p:nvPr/>
        </p:nvSpPr>
        <p:spPr bwMode="auto">
          <a:xfrm>
            <a:off x="3241676" y="6405567"/>
            <a:ext cx="3008313" cy="352425"/>
          </a:xfrm>
          <a:prstGeom prst="rect">
            <a:avLst/>
          </a:prstGeom>
          <a:noFill/>
          <a:ln w="9525">
            <a:noFill/>
            <a:miter lim="800000"/>
            <a:headEnd/>
            <a:tailEnd/>
          </a:ln>
        </p:spPr>
        <p:txBody>
          <a:bodyPr anchor="ctr">
            <a:prstTxWarp prst="textNoShape">
              <a:avLst/>
            </a:prstTxWarp>
          </a:bodyPr>
          <a:lstStyle/>
          <a:p>
            <a:pPr algn="ctr">
              <a:defRPr/>
            </a:pPr>
            <a:endParaRPr lang="nl-NL" sz="1200" dirty="0">
              <a:solidFill>
                <a:srgbClr val="898989"/>
              </a:solidFill>
            </a:endParaRPr>
          </a:p>
        </p:txBody>
      </p:sp>
      <p:sp>
        <p:nvSpPr>
          <p:cNvPr id="4105" name="Rectangle 12"/>
          <p:cNvSpPr>
            <a:spLocks noGrp="1" noChangeArrowheads="1"/>
          </p:cNvSpPr>
          <p:nvPr>
            <p:ph type="title"/>
          </p:nvPr>
        </p:nvSpPr>
        <p:spPr bwMode="auto">
          <a:xfrm>
            <a:off x="395288" y="727075"/>
            <a:ext cx="8132762" cy="712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106" name="Rectangle 13"/>
          <p:cNvSpPr>
            <a:spLocks noGrp="1" noChangeArrowheads="1"/>
          </p:cNvSpPr>
          <p:nvPr>
            <p:ph type="body" idx="1"/>
          </p:nvPr>
        </p:nvSpPr>
        <p:spPr bwMode="auto">
          <a:xfrm>
            <a:off x="395288" y="1703392"/>
            <a:ext cx="8132762" cy="4262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558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4100" r:id="rId6"/>
  </p:sldLayoutIdLst>
  <p:transition xmlns:p14="http://schemas.microsoft.com/office/powerpoint/2010/main">
    <p:wipe dir="u"/>
  </p:transition>
  <p:hf hdr="0" ftr="0"/>
  <p:txStyles>
    <p:title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Logo ELIA GROUP+baseline_RVB"/>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13513" y="125415"/>
            <a:ext cx="24939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5" descr="l_50hz_ppt_04_Fuss_inne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6408738"/>
            <a:ext cx="9144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elplatzhalter 1"/>
          <p:cNvSpPr>
            <a:spLocks noGrp="1"/>
          </p:cNvSpPr>
          <p:nvPr>
            <p:ph type="title"/>
          </p:nvPr>
        </p:nvSpPr>
        <p:spPr bwMode="auto">
          <a:xfrm>
            <a:off x="395288" y="728667"/>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Cliquez et modifiez le titre</a:t>
            </a:r>
          </a:p>
        </p:txBody>
      </p:sp>
      <p:sp>
        <p:nvSpPr>
          <p:cNvPr id="1029" name="Textplatzhalter 2"/>
          <p:cNvSpPr>
            <a:spLocks noGrp="1"/>
          </p:cNvSpPr>
          <p:nvPr>
            <p:ph type="body" idx="1"/>
          </p:nvPr>
        </p:nvSpPr>
        <p:spPr bwMode="auto">
          <a:xfrm>
            <a:off x="395288" y="1701800"/>
            <a:ext cx="8132762"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p>
        </p:txBody>
      </p:sp>
      <p:sp>
        <p:nvSpPr>
          <p:cNvPr id="586757" name="Rectangle 5"/>
          <p:cNvSpPr>
            <a:spLocks noGrp="1" noChangeArrowheads="1"/>
          </p:cNvSpPr>
          <p:nvPr>
            <p:ph type="sldNum" sz="quarter" idx="4"/>
          </p:nvPr>
        </p:nvSpPr>
        <p:spPr bwMode="auto">
          <a:xfrm>
            <a:off x="7686677" y="6548442"/>
            <a:ext cx="817563" cy="2508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900" smtClean="0">
                <a:solidFill>
                  <a:schemeClr val="bg1"/>
                </a:solidFill>
                <a:latin typeface="Verdana" pitchFamily="34" charset="0"/>
                <a:ea typeface="Verdana" pitchFamily="34" charset="0"/>
                <a:cs typeface="Verdana" pitchFamily="34" charset="0"/>
              </a:defRPr>
            </a:lvl1pPr>
          </a:lstStyle>
          <a:p>
            <a:pPr>
              <a:defRPr/>
            </a:pPr>
            <a:fld id="{7E301EDC-0A3B-4EAE-B646-F984DF5F357E}" type="slidenum">
              <a:rPr lang="de-DE">
                <a:solidFill>
                  <a:srgbClr val="FFFFFF"/>
                </a:solidFill>
              </a:rPr>
              <a:pPr>
                <a:defRPr/>
              </a:pPr>
              <a:t>‹#›</a:t>
            </a:fld>
            <a:endParaRPr lang="de-DE" dirty="0">
              <a:solidFill>
                <a:srgbClr val="FFFFFF"/>
              </a:solidFill>
            </a:endParaRPr>
          </a:p>
        </p:txBody>
      </p:sp>
      <p:sp>
        <p:nvSpPr>
          <p:cNvPr id="586758" name="Rectangle 6"/>
          <p:cNvSpPr>
            <a:spLocks noGrp="1" noChangeArrowheads="1"/>
          </p:cNvSpPr>
          <p:nvPr>
            <p:ph type="dt" sz="half" idx="2"/>
          </p:nvPr>
        </p:nvSpPr>
        <p:spPr bwMode="auto">
          <a:xfrm>
            <a:off x="395290" y="6548438"/>
            <a:ext cx="4176712" cy="241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lnSpc>
                <a:spcPct val="100000"/>
              </a:lnSpc>
              <a:spcBef>
                <a:spcPct val="0"/>
              </a:spcBef>
              <a:defRPr sz="900" b="0" smtClean="0">
                <a:solidFill>
                  <a:schemeClr val="bg1"/>
                </a:solidFill>
                <a:ea typeface="+mn-ea"/>
              </a:defRPr>
            </a:lvl1pPr>
          </a:lstStyle>
          <a:p>
            <a:pPr>
              <a:defRPr/>
            </a:pPr>
            <a:endParaRPr lang="de-DE" dirty="0">
              <a:solidFill>
                <a:srgbClr val="FFFFFF"/>
              </a:solidFill>
              <a:latin typeface="Times" pitchFamily="18" charset="0"/>
              <a:cs typeface="Arial"/>
            </a:endParaRPr>
          </a:p>
        </p:txBody>
      </p:sp>
    </p:spTree>
    <p:extLst>
      <p:ext uri="{BB962C8B-B14F-4D97-AF65-F5344CB8AC3E}">
        <p14:creationId xmlns:p14="http://schemas.microsoft.com/office/powerpoint/2010/main" val="14068117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4035" r:id="rId16"/>
    <p:sldLayoutId id="2147484080" r:id="rId17"/>
    <p:sldLayoutId id="2147484099" r:id="rId18"/>
  </p:sldLayoutIdLst>
  <p:hf hdr="0" ftr="0"/>
  <p:txStyles>
    <p:titleStyle>
      <a:lvl1pPr algn="l" defTabSz="457200" rtl="0" eaLnBrk="0" fontAlgn="base" hangingPunct="0">
        <a:lnSpc>
          <a:spcPts val="3100"/>
        </a:lnSpc>
        <a:spcBef>
          <a:spcPct val="0"/>
        </a:spcBef>
        <a:spcAft>
          <a:spcPct val="0"/>
        </a:spcAft>
        <a:defRPr sz="2600" b="1">
          <a:solidFill>
            <a:schemeClr val="tx2"/>
          </a:solidFill>
          <a:latin typeface="+mj-lt"/>
          <a:ea typeface="ＭＳ Ｐゴシック" pitchFamily="34" charset="-128"/>
          <a:cs typeface="+mj-cs"/>
        </a:defRPr>
      </a:lvl1pPr>
      <a:lvl2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2pPr>
      <a:lvl3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3pPr>
      <a:lvl4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4pPr>
      <a:lvl5pPr algn="l" defTabSz="457200" rtl="0" eaLnBrk="0" fontAlgn="base" hangingPunct="0">
        <a:lnSpc>
          <a:spcPts val="3100"/>
        </a:lnSpc>
        <a:spcBef>
          <a:spcPct val="0"/>
        </a:spcBef>
        <a:spcAft>
          <a:spcPct val="0"/>
        </a:spcAft>
        <a:defRPr sz="2600" b="1">
          <a:solidFill>
            <a:schemeClr val="tx2"/>
          </a:solidFill>
          <a:latin typeface="Arial" charset="0"/>
          <a:ea typeface="ＭＳ Ｐゴシック" pitchFamily="34" charset="-128"/>
          <a:cs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ea typeface="ＭＳ Ｐゴシック" pitchFamily="1" charset="-128"/>
          <a:cs typeface="Arial" charset="0"/>
        </a:defRPr>
      </a:lvl9pPr>
    </p:titleStyle>
    <p:bodyStyle>
      <a:lvl1pPr marL="342900" indent="-342900" algn="l" defTabSz="180975" rtl="0" eaLnBrk="0" fontAlgn="base" hangingPunct="0">
        <a:lnSpc>
          <a:spcPts val="2000"/>
        </a:lnSpc>
        <a:spcBef>
          <a:spcPct val="20000"/>
        </a:spcBef>
        <a:spcAft>
          <a:spcPct val="0"/>
        </a:spcAft>
        <a:buChar char="•"/>
        <a:tabLst>
          <a:tab pos="8334375" algn="r"/>
        </a:tabLst>
        <a:defRPr sz="2000" b="1">
          <a:solidFill>
            <a:schemeClr val="tx1"/>
          </a:solidFill>
          <a:latin typeface="+mn-lt"/>
          <a:ea typeface="ＭＳ Ｐゴシック" pitchFamily="34" charset="-128"/>
          <a:cs typeface="+mn-cs"/>
        </a:defRPr>
      </a:lvl1pPr>
      <a:lvl2pPr marL="1588" indent="455613" algn="l" defTabSz="180975" rtl="0" eaLnBrk="0" fontAlgn="base" hangingPunct="0">
        <a:lnSpc>
          <a:spcPts val="2000"/>
        </a:lnSpc>
        <a:spcBef>
          <a:spcPct val="20000"/>
        </a:spcBef>
        <a:spcAft>
          <a:spcPct val="0"/>
        </a:spcAft>
        <a:buClr>
          <a:schemeClr val="tx1"/>
        </a:buClr>
        <a:buChar char="–"/>
        <a:tabLst>
          <a:tab pos="8334375" algn="r"/>
        </a:tabLst>
        <a:defRPr sz="1600" b="1">
          <a:solidFill>
            <a:schemeClr val="tx1"/>
          </a:solidFill>
          <a:latin typeface="+mn-lt"/>
          <a:ea typeface="ＭＳ Ｐゴシック" pitchFamily="34" charset="-128"/>
          <a:cs typeface="+mn-cs"/>
        </a:defRPr>
      </a:lvl2pPr>
      <a:lvl3pPr marL="3175" indent="911225" algn="l" defTabSz="180975" rtl="0" eaLnBrk="0" fontAlgn="base" hangingPunct="0">
        <a:lnSpc>
          <a:spcPts val="2000"/>
        </a:lnSpc>
        <a:spcBef>
          <a:spcPct val="20000"/>
        </a:spcBef>
        <a:spcAft>
          <a:spcPct val="0"/>
        </a:spcAft>
        <a:buClr>
          <a:schemeClr val="tx1"/>
        </a:buClr>
        <a:buChar char="•"/>
        <a:tabLst>
          <a:tab pos="8334375" algn="r"/>
        </a:tabLst>
        <a:defRPr sz="1600">
          <a:solidFill>
            <a:schemeClr val="tx1"/>
          </a:solidFill>
          <a:latin typeface="+mn-lt"/>
          <a:ea typeface="ＭＳ Ｐゴシック" pitchFamily="34" charset="-128"/>
          <a:cs typeface="+mn-cs"/>
        </a:defRPr>
      </a:lvl3pPr>
      <a:lvl4pPr marL="161925" indent="-157163"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ea typeface="ＭＳ Ｐゴシック" pitchFamily="34" charset="-128"/>
          <a:cs typeface="+mn-cs"/>
        </a:defRPr>
      </a:lvl4pPr>
      <a:lvl5pPr marL="3333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ea typeface="ＭＳ Ｐゴシック" pitchFamily="34" charset="-128"/>
          <a:cs typeface="+mn-cs"/>
        </a:defRPr>
      </a:lvl5pPr>
      <a:lvl6pPr marL="7905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6pPr>
      <a:lvl7pPr marL="12477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7pPr>
      <a:lvl8pPr marL="17049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8pPr>
      <a:lvl9pPr marL="21621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nl-BE">
                <a:sym typeface="Wingdings" charset="0"/>
              </a:rPr>
              <a:t>Lorem ipsum dolor sit amet, consetetur sadipscing elitr, sed</a:t>
            </a:r>
          </a:p>
          <a:p>
            <a:pPr lvl="1"/>
            <a:r>
              <a:rPr lang="nl-BE">
                <a:sym typeface="Wingdings" charset="0"/>
              </a:rPr>
              <a:t>Diam nonumy eirmod tempor invidunt ut labore et dolore magna</a:t>
            </a:r>
          </a:p>
          <a:p>
            <a:pPr lvl="1"/>
            <a:r>
              <a:rPr lang="nl-BE">
                <a:sym typeface="Wingdings" charset="0"/>
              </a:rPr>
              <a:t>aliquyam erat, sed diam voluptua.</a:t>
            </a:r>
            <a:br>
              <a:rPr lang="nl-BE">
                <a:sym typeface="Wingdings" charset="0"/>
              </a:rPr>
            </a:br>
            <a:endParaRPr lang="en-US">
              <a:sym typeface="Wingdings" charset="0"/>
            </a:endParaRPr>
          </a:p>
          <a:p>
            <a:pPr lvl="0"/>
            <a:r>
              <a:rPr lang="en-US"/>
              <a:t>Click to edit Master text styles</a:t>
            </a:r>
          </a:p>
          <a:p>
            <a:pPr lvl="2"/>
            <a:r>
              <a:rPr lang="da-DK"/>
              <a:t>Lorem ipsum dolor sit amet</a:t>
            </a:r>
          </a:p>
          <a:p>
            <a:pPr lvl="2"/>
            <a:r>
              <a:rPr lang="da-DK"/>
              <a:t>Lorem ipsum dolor sit amet</a:t>
            </a:r>
          </a:p>
          <a:p>
            <a:pPr lvl="2"/>
            <a:endParaRPr lang="da-DK"/>
          </a:p>
          <a:p>
            <a:pPr lvl="3"/>
            <a:r>
              <a:rPr lang="da-DK"/>
              <a:t>Lorem ipsum dolor sit amet</a:t>
            </a:r>
          </a:p>
        </p:txBody>
      </p:sp>
      <p:sp>
        <p:nvSpPr>
          <p:cNvPr id="10" name="Date Placeholder 3"/>
          <p:cNvSpPr>
            <a:spLocks noGrp="1"/>
          </p:cNvSpPr>
          <p:nvPr>
            <p:ph type="dt" sz="half" idx="2"/>
          </p:nvPr>
        </p:nvSpPr>
        <p:spPr>
          <a:xfrm>
            <a:off x="962027" y="6405567"/>
            <a:ext cx="1522413"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buClrTx/>
              <a:buSzTx/>
              <a:defRPr sz="1200" b="0" i="0">
                <a:solidFill>
                  <a:schemeClr val="bg1"/>
                </a:solidFill>
              </a:defRPr>
            </a:lvl1pPr>
          </a:lstStyle>
          <a:p>
            <a:endParaRPr lang="en-US">
              <a:solidFill>
                <a:srgbClr val="FFFFFF"/>
              </a:solidFill>
              <a:latin typeface="Verdana" charset="0"/>
              <a:ea typeface="ＭＳ Ｐゴシック" charset="0"/>
              <a:cs typeface="+mn-cs"/>
            </a:endParaRPr>
          </a:p>
        </p:txBody>
      </p:sp>
      <p:sp>
        <p:nvSpPr>
          <p:cNvPr id="12" name="Slide Number Placeholder 5"/>
          <p:cNvSpPr>
            <a:spLocks noGrp="1"/>
          </p:cNvSpPr>
          <p:nvPr>
            <p:ph type="sldNum" sz="quarter" idx="4"/>
          </p:nvPr>
        </p:nvSpPr>
        <p:spPr>
          <a:xfrm>
            <a:off x="107952" y="6405567"/>
            <a:ext cx="6477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ClrTx/>
              <a:buSzTx/>
              <a:defRPr sz="1200" b="0" i="0">
                <a:solidFill>
                  <a:schemeClr val="bg1"/>
                </a:solidFill>
              </a:defRPr>
            </a:lvl1pPr>
          </a:lstStyle>
          <a:p>
            <a:fld id="{F09D800E-2F64-584A-97E4-64D3DE36F1C0}" type="slidenum">
              <a:rPr lang="en-US">
                <a:solidFill>
                  <a:srgbClr val="FFFFFF"/>
                </a:solidFill>
                <a:latin typeface="Verdana" charset="0"/>
                <a:ea typeface="ＭＳ Ｐゴシック" charset="0"/>
                <a:cs typeface="+mn-cs"/>
              </a:rPr>
              <a:pPr/>
              <a:t>‹#›</a:t>
            </a:fld>
            <a:endParaRPr lang="en-US">
              <a:solidFill>
                <a:srgbClr val="FFFFFF"/>
              </a:solidFill>
              <a:latin typeface="Verdana" charset="0"/>
              <a:ea typeface="ＭＳ Ｐゴシック" charset="0"/>
              <a:cs typeface="+mn-cs"/>
            </a:endParaRPr>
          </a:p>
        </p:txBody>
      </p:sp>
      <p:pic>
        <p:nvPicPr>
          <p:cNvPr id="49158" name="Picture 20" descr="Logo ELIA GROUP+baseline_RVB"/>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5778502" y="228604"/>
            <a:ext cx="3038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5" descr="l_50hz_ppt_04_Fuss_innen"/>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6408738"/>
            <a:ext cx="9144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3"/>
          </p:nvPr>
        </p:nvSpPr>
        <p:spPr>
          <a:xfrm>
            <a:off x="3246438" y="6405567"/>
            <a:ext cx="3008312" cy="352425"/>
          </a:xfrm>
          <a:prstGeom prst="rect">
            <a:avLst/>
          </a:prstGeom>
        </p:spPr>
        <p:txBody>
          <a:bodyPr vert="horz" wrap="square" lIns="91440" tIns="45720" rIns="91440" bIns="45720" numCol="1" anchor="t" anchorCtr="0" compatLnSpc="1">
            <a:prstTxWarp prst="textNoShape">
              <a:avLst/>
            </a:prstTxWarp>
          </a:bodyPr>
          <a:lstStyle>
            <a:lvl1pPr algn="ctr" defTabSz="457200">
              <a:lnSpc>
                <a:spcPts val="2000"/>
              </a:lnSpc>
              <a:spcBef>
                <a:spcPct val="20000"/>
              </a:spcBef>
              <a:buClrTx/>
              <a:buSzTx/>
              <a:defRPr sz="1800" i="0">
                <a:solidFill>
                  <a:schemeClr val="bg1"/>
                </a:solidFill>
                <a:latin typeface="Arial" charset="0"/>
                <a:cs typeface="ＭＳ Ｐゴシック" charset="0"/>
              </a:defRPr>
            </a:lvl1pPr>
          </a:lstStyle>
          <a:p>
            <a:pPr eaLnBrk="0" hangingPunct="0"/>
            <a:endParaRPr lang="nl-NL" b="1">
              <a:solidFill>
                <a:srgbClr val="FFFFFF"/>
              </a:solidFill>
              <a:ea typeface="ＭＳ Ｐゴシック" charset="0"/>
            </a:endParaRPr>
          </a:p>
        </p:txBody>
      </p:sp>
    </p:spTree>
    <p:extLst>
      <p:ext uri="{BB962C8B-B14F-4D97-AF65-F5344CB8AC3E}">
        <p14:creationId xmlns:p14="http://schemas.microsoft.com/office/powerpoint/2010/main" val="93318945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p:txStyles>
    <p:titleStyle>
      <a:lvl1pPr algn="l" rtl="0" eaLnBrk="0" fontAlgn="base" hangingPunct="0">
        <a:spcBef>
          <a:spcPct val="0"/>
        </a:spcBef>
        <a:spcAft>
          <a:spcPct val="0"/>
        </a:spcAft>
        <a:defRPr sz="2600">
          <a:solidFill>
            <a:srgbClr val="FF6600"/>
          </a:solidFill>
          <a:latin typeface="+mj-lt"/>
          <a:ea typeface="+mj-ea"/>
          <a:cs typeface="+mj-cs"/>
        </a:defRPr>
      </a:lvl1pPr>
      <a:lvl2pPr algn="l" rtl="0" eaLnBrk="0" fontAlgn="base" hangingPunct="0">
        <a:spcBef>
          <a:spcPct val="0"/>
        </a:spcBef>
        <a:spcAft>
          <a:spcPct val="0"/>
        </a:spcAft>
        <a:defRPr sz="2600">
          <a:solidFill>
            <a:srgbClr val="FF6600"/>
          </a:solidFill>
          <a:latin typeface="Verdana" charset="0"/>
          <a:ea typeface="ＭＳ Ｐゴシック" charset="0"/>
        </a:defRPr>
      </a:lvl2pPr>
      <a:lvl3pPr algn="l" rtl="0" eaLnBrk="0" fontAlgn="base" hangingPunct="0">
        <a:spcBef>
          <a:spcPct val="0"/>
        </a:spcBef>
        <a:spcAft>
          <a:spcPct val="0"/>
        </a:spcAft>
        <a:defRPr sz="2600">
          <a:solidFill>
            <a:srgbClr val="FF6600"/>
          </a:solidFill>
          <a:latin typeface="Verdana" charset="0"/>
          <a:ea typeface="ＭＳ Ｐゴシック" charset="0"/>
        </a:defRPr>
      </a:lvl3pPr>
      <a:lvl4pPr algn="l" rtl="0" eaLnBrk="0" fontAlgn="base" hangingPunct="0">
        <a:spcBef>
          <a:spcPct val="0"/>
        </a:spcBef>
        <a:spcAft>
          <a:spcPct val="0"/>
        </a:spcAft>
        <a:defRPr sz="2600">
          <a:solidFill>
            <a:srgbClr val="FF6600"/>
          </a:solidFill>
          <a:latin typeface="Verdana" charset="0"/>
          <a:ea typeface="ＭＳ Ｐゴシック" charset="0"/>
        </a:defRPr>
      </a:lvl4pPr>
      <a:lvl5pPr algn="l" rtl="0" eaLnBrk="0" fontAlgn="base" hangingPunct="0">
        <a:spcBef>
          <a:spcPct val="0"/>
        </a:spcBef>
        <a:spcAft>
          <a:spcPct val="0"/>
        </a:spcAft>
        <a:defRPr sz="2600">
          <a:solidFill>
            <a:srgbClr val="FF6600"/>
          </a:solidFill>
          <a:latin typeface="Verdana" charset="0"/>
          <a:ea typeface="ＭＳ Ｐゴシック" charset="0"/>
        </a:defRPr>
      </a:lvl5pPr>
      <a:lvl6pPr marL="457200" algn="l" rtl="0" eaLnBrk="0" fontAlgn="base" hangingPunct="0">
        <a:spcBef>
          <a:spcPct val="0"/>
        </a:spcBef>
        <a:spcAft>
          <a:spcPct val="0"/>
        </a:spcAft>
        <a:defRPr sz="2600">
          <a:solidFill>
            <a:srgbClr val="FF6600"/>
          </a:solidFill>
          <a:latin typeface="Verdana" charset="0"/>
          <a:ea typeface="ＭＳ Ｐゴシック" charset="0"/>
        </a:defRPr>
      </a:lvl6pPr>
      <a:lvl7pPr marL="914400" algn="l" rtl="0" eaLnBrk="0" fontAlgn="base" hangingPunct="0">
        <a:spcBef>
          <a:spcPct val="0"/>
        </a:spcBef>
        <a:spcAft>
          <a:spcPct val="0"/>
        </a:spcAft>
        <a:defRPr sz="2600">
          <a:solidFill>
            <a:srgbClr val="FF6600"/>
          </a:solidFill>
          <a:latin typeface="Verdana" charset="0"/>
          <a:ea typeface="ＭＳ Ｐゴシック" charset="0"/>
        </a:defRPr>
      </a:lvl7pPr>
      <a:lvl8pPr marL="1371600" algn="l" rtl="0" eaLnBrk="0" fontAlgn="base" hangingPunct="0">
        <a:spcBef>
          <a:spcPct val="0"/>
        </a:spcBef>
        <a:spcAft>
          <a:spcPct val="0"/>
        </a:spcAft>
        <a:defRPr sz="2600">
          <a:solidFill>
            <a:srgbClr val="FF6600"/>
          </a:solidFill>
          <a:latin typeface="Verdana" charset="0"/>
          <a:ea typeface="ＭＳ Ｐゴシック" charset="0"/>
        </a:defRPr>
      </a:lvl8pPr>
      <a:lvl9pPr marL="1828800" algn="l" rtl="0" eaLnBrk="0" fontAlgn="base" hangingPunct="0">
        <a:spcBef>
          <a:spcPct val="0"/>
        </a:spcBef>
        <a:spcAft>
          <a:spcPct val="0"/>
        </a:spcAft>
        <a:defRPr sz="2600">
          <a:solidFill>
            <a:srgbClr val="FF6600"/>
          </a:solidFill>
          <a:latin typeface="Verdana" charset="0"/>
          <a:ea typeface="ＭＳ Ｐゴシック" charset="0"/>
        </a:defRPr>
      </a:lvl9pPr>
    </p:titleStyle>
    <p:bodyStyle>
      <a:lvl1pPr marL="342900" indent="-342900" algn="l" rtl="0" eaLnBrk="0" fontAlgn="base" hangingPunct="0">
        <a:spcBef>
          <a:spcPct val="20000"/>
        </a:spcBef>
        <a:spcAft>
          <a:spcPct val="0"/>
        </a:spcAft>
        <a:buClr>
          <a:srgbClr val="E46C0A"/>
        </a:buClr>
        <a:buFont typeface="Arial" charset="0"/>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3" charset="0"/>
        <a:buChar char="["/>
        <a:defRPr>
          <a:solidFill>
            <a:schemeClr val="tx1"/>
          </a:solidFill>
          <a:latin typeface="+mn-lt"/>
          <a:ea typeface="+mn-ea"/>
          <a:sym typeface="Wingdings" charset="0"/>
        </a:defRPr>
      </a:lvl2pPr>
      <a:lvl3pPr marL="1143000" indent="-228600" algn="l" rtl="0" eaLnBrk="0" fontAlgn="base" hangingPunct="0">
        <a:spcBef>
          <a:spcPct val="20000"/>
        </a:spcBef>
        <a:spcAft>
          <a:spcPct val="0"/>
        </a:spcAft>
        <a:buFont typeface="Arial" charset="0"/>
        <a:buChar char="•"/>
        <a:defRPr sz="1600">
          <a:solidFill>
            <a:srgbClr val="376092"/>
          </a:solidFill>
          <a:latin typeface="+mn-lt"/>
          <a:ea typeface="+mn-ea"/>
        </a:defRPr>
      </a:lvl3pPr>
      <a:lvl4pPr marL="1600200" indent="-228600" algn="l" rtl="0" eaLnBrk="0" fontAlgn="base" hangingPunct="0">
        <a:spcBef>
          <a:spcPct val="20000"/>
        </a:spcBef>
        <a:spcAft>
          <a:spcPct val="0"/>
        </a:spcAft>
        <a:buFont typeface="Wingdings" charset="0"/>
        <a:buBlip>
          <a:blip r:embed="rId16"/>
        </a:buBlip>
        <a:defRPr sz="1600">
          <a:solidFill>
            <a:srgbClr val="FF0000"/>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nl-BE">
                <a:sym typeface="Wingdings" charset="0"/>
              </a:rPr>
              <a:t>Lorem ipsum dolor sit amet, consetetur sadipscing elitr, sed</a:t>
            </a:r>
          </a:p>
          <a:p>
            <a:pPr lvl="1"/>
            <a:r>
              <a:rPr lang="nl-BE">
                <a:sym typeface="Wingdings" charset="0"/>
              </a:rPr>
              <a:t>Diam nonumy eirmod tempor invidunt ut labore et dolore magna</a:t>
            </a:r>
          </a:p>
          <a:p>
            <a:pPr lvl="1"/>
            <a:r>
              <a:rPr lang="nl-BE">
                <a:sym typeface="Wingdings" charset="0"/>
              </a:rPr>
              <a:t>aliquyam erat, sed diam voluptua.</a:t>
            </a:r>
            <a:br>
              <a:rPr lang="nl-BE">
                <a:sym typeface="Wingdings" charset="0"/>
              </a:rPr>
            </a:br>
            <a:endParaRPr lang="en-US">
              <a:sym typeface="Wingdings" charset="0"/>
            </a:endParaRPr>
          </a:p>
          <a:p>
            <a:pPr lvl="0"/>
            <a:r>
              <a:rPr lang="en-US"/>
              <a:t>Click to edit Master text styles</a:t>
            </a:r>
          </a:p>
          <a:p>
            <a:pPr lvl="2"/>
            <a:r>
              <a:rPr lang="da-DK"/>
              <a:t>Lorem ipsum dolor sit amet</a:t>
            </a:r>
          </a:p>
          <a:p>
            <a:pPr lvl="2"/>
            <a:r>
              <a:rPr lang="da-DK"/>
              <a:t>Lorem ipsum dolor sit amet</a:t>
            </a:r>
          </a:p>
          <a:p>
            <a:pPr lvl="2"/>
            <a:endParaRPr lang="da-DK"/>
          </a:p>
          <a:p>
            <a:pPr lvl="3"/>
            <a:r>
              <a:rPr lang="da-DK"/>
              <a:t>Lorem ipsum dolor sit amet</a:t>
            </a:r>
          </a:p>
        </p:txBody>
      </p:sp>
      <p:sp>
        <p:nvSpPr>
          <p:cNvPr id="10" name="Date Placeholder 3"/>
          <p:cNvSpPr>
            <a:spLocks noGrp="1"/>
          </p:cNvSpPr>
          <p:nvPr>
            <p:ph type="dt" sz="half" idx="2"/>
          </p:nvPr>
        </p:nvSpPr>
        <p:spPr>
          <a:xfrm>
            <a:off x="962027" y="6405567"/>
            <a:ext cx="1522413"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buClrTx/>
              <a:buSzTx/>
              <a:defRPr sz="1200" b="0" i="0">
                <a:solidFill>
                  <a:schemeClr val="bg1"/>
                </a:solidFill>
              </a:defRPr>
            </a:lvl1pPr>
          </a:lstStyle>
          <a:p>
            <a:endParaRPr lang="en-US">
              <a:solidFill>
                <a:srgbClr val="FFFFFF"/>
              </a:solidFill>
              <a:latin typeface="Verdana" charset="0"/>
              <a:ea typeface="ＭＳ Ｐゴシック" charset="0"/>
              <a:cs typeface="+mn-cs"/>
            </a:endParaRPr>
          </a:p>
        </p:txBody>
      </p:sp>
      <p:sp>
        <p:nvSpPr>
          <p:cNvPr id="12" name="Slide Number Placeholder 5"/>
          <p:cNvSpPr>
            <a:spLocks noGrp="1"/>
          </p:cNvSpPr>
          <p:nvPr>
            <p:ph type="sldNum" sz="quarter" idx="4"/>
          </p:nvPr>
        </p:nvSpPr>
        <p:spPr>
          <a:xfrm>
            <a:off x="107952" y="6405567"/>
            <a:ext cx="6477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ClrTx/>
              <a:buSzTx/>
              <a:defRPr sz="1200" b="0" i="0">
                <a:solidFill>
                  <a:schemeClr val="bg1"/>
                </a:solidFill>
              </a:defRPr>
            </a:lvl1pPr>
          </a:lstStyle>
          <a:p>
            <a:fld id="{F09D800E-2F64-584A-97E4-64D3DE36F1C0}" type="slidenum">
              <a:rPr lang="en-US">
                <a:solidFill>
                  <a:srgbClr val="FFFFFF"/>
                </a:solidFill>
                <a:latin typeface="Verdana" charset="0"/>
                <a:ea typeface="ＭＳ Ｐゴシック" charset="0"/>
                <a:cs typeface="+mn-cs"/>
              </a:rPr>
              <a:pPr/>
              <a:t>‹#›</a:t>
            </a:fld>
            <a:endParaRPr lang="en-US">
              <a:solidFill>
                <a:srgbClr val="FFFFFF"/>
              </a:solidFill>
              <a:latin typeface="Verdana" charset="0"/>
              <a:ea typeface="ＭＳ Ｐゴシック" charset="0"/>
              <a:cs typeface="+mn-cs"/>
            </a:endParaRPr>
          </a:p>
        </p:txBody>
      </p:sp>
      <p:pic>
        <p:nvPicPr>
          <p:cNvPr id="49158" name="Picture 20" descr="Logo ELIA GROUP+baseline_RVB"/>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5778502" y="228604"/>
            <a:ext cx="3038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5" descr="l_50hz_ppt_04_Fuss_innen"/>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6408738"/>
            <a:ext cx="9144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3"/>
          </p:nvPr>
        </p:nvSpPr>
        <p:spPr>
          <a:xfrm>
            <a:off x="3246438" y="6405567"/>
            <a:ext cx="3008312" cy="352425"/>
          </a:xfrm>
          <a:prstGeom prst="rect">
            <a:avLst/>
          </a:prstGeom>
        </p:spPr>
        <p:txBody>
          <a:bodyPr vert="horz" wrap="square" lIns="91440" tIns="45720" rIns="91440" bIns="45720" numCol="1" anchor="t" anchorCtr="0" compatLnSpc="1">
            <a:prstTxWarp prst="textNoShape">
              <a:avLst/>
            </a:prstTxWarp>
          </a:bodyPr>
          <a:lstStyle>
            <a:lvl1pPr algn="ctr" defTabSz="457200">
              <a:lnSpc>
                <a:spcPts val="2000"/>
              </a:lnSpc>
              <a:spcBef>
                <a:spcPct val="20000"/>
              </a:spcBef>
              <a:buClrTx/>
              <a:buSzTx/>
              <a:defRPr sz="1800" i="0">
                <a:solidFill>
                  <a:schemeClr val="bg1"/>
                </a:solidFill>
                <a:latin typeface="Arial" charset="0"/>
                <a:cs typeface="ＭＳ Ｐゴシック" charset="0"/>
              </a:defRPr>
            </a:lvl1pPr>
          </a:lstStyle>
          <a:p>
            <a:pPr eaLnBrk="0" hangingPunct="0"/>
            <a:endParaRPr lang="nl-NL" b="1">
              <a:solidFill>
                <a:srgbClr val="FFFFFF"/>
              </a:solidFill>
              <a:ea typeface="ＭＳ Ｐゴシック" charset="0"/>
            </a:endParaRPr>
          </a:p>
        </p:txBody>
      </p:sp>
    </p:spTree>
    <p:extLst>
      <p:ext uri="{BB962C8B-B14F-4D97-AF65-F5344CB8AC3E}">
        <p14:creationId xmlns:p14="http://schemas.microsoft.com/office/powerpoint/2010/main" val="410291163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ftr="0"/>
  <p:txStyles>
    <p:titleStyle>
      <a:lvl1pPr algn="l" rtl="0" eaLnBrk="0" fontAlgn="base" hangingPunct="0">
        <a:spcBef>
          <a:spcPct val="0"/>
        </a:spcBef>
        <a:spcAft>
          <a:spcPct val="0"/>
        </a:spcAft>
        <a:defRPr sz="2600">
          <a:solidFill>
            <a:srgbClr val="FF6600"/>
          </a:solidFill>
          <a:latin typeface="+mj-lt"/>
          <a:ea typeface="+mj-ea"/>
          <a:cs typeface="+mj-cs"/>
        </a:defRPr>
      </a:lvl1pPr>
      <a:lvl2pPr algn="l" rtl="0" eaLnBrk="0" fontAlgn="base" hangingPunct="0">
        <a:spcBef>
          <a:spcPct val="0"/>
        </a:spcBef>
        <a:spcAft>
          <a:spcPct val="0"/>
        </a:spcAft>
        <a:defRPr sz="2600">
          <a:solidFill>
            <a:srgbClr val="FF6600"/>
          </a:solidFill>
          <a:latin typeface="Verdana" charset="0"/>
          <a:ea typeface="ＭＳ Ｐゴシック" charset="0"/>
        </a:defRPr>
      </a:lvl2pPr>
      <a:lvl3pPr algn="l" rtl="0" eaLnBrk="0" fontAlgn="base" hangingPunct="0">
        <a:spcBef>
          <a:spcPct val="0"/>
        </a:spcBef>
        <a:spcAft>
          <a:spcPct val="0"/>
        </a:spcAft>
        <a:defRPr sz="2600">
          <a:solidFill>
            <a:srgbClr val="FF6600"/>
          </a:solidFill>
          <a:latin typeface="Verdana" charset="0"/>
          <a:ea typeface="ＭＳ Ｐゴシック" charset="0"/>
        </a:defRPr>
      </a:lvl3pPr>
      <a:lvl4pPr algn="l" rtl="0" eaLnBrk="0" fontAlgn="base" hangingPunct="0">
        <a:spcBef>
          <a:spcPct val="0"/>
        </a:spcBef>
        <a:spcAft>
          <a:spcPct val="0"/>
        </a:spcAft>
        <a:defRPr sz="2600">
          <a:solidFill>
            <a:srgbClr val="FF6600"/>
          </a:solidFill>
          <a:latin typeface="Verdana" charset="0"/>
          <a:ea typeface="ＭＳ Ｐゴシック" charset="0"/>
        </a:defRPr>
      </a:lvl4pPr>
      <a:lvl5pPr algn="l" rtl="0" eaLnBrk="0" fontAlgn="base" hangingPunct="0">
        <a:spcBef>
          <a:spcPct val="0"/>
        </a:spcBef>
        <a:spcAft>
          <a:spcPct val="0"/>
        </a:spcAft>
        <a:defRPr sz="2600">
          <a:solidFill>
            <a:srgbClr val="FF6600"/>
          </a:solidFill>
          <a:latin typeface="Verdana" charset="0"/>
          <a:ea typeface="ＭＳ Ｐゴシック" charset="0"/>
        </a:defRPr>
      </a:lvl5pPr>
      <a:lvl6pPr marL="457200" algn="l" rtl="0" eaLnBrk="0" fontAlgn="base" hangingPunct="0">
        <a:spcBef>
          <a:spcPct val="0"/>
        </a:spcBef>
        <a:spcAft>
          <a:spcPct val="0"/>
        </a:spcAft>
        <a:defRPr sz="2600">
          <a:solidFill>
            <a:srgbClr val="FF6600"/>
          </a:solidFill>
          <a:latin typeface="Verdana" charset="0"/>
          <a:ea typeface="ＭＳ Ｐゴシック" charset="0"/>
        </a:defRPr>
      </a:lvl6pPr>
      <a:lvl7pPr marL="914400" algn="l" rtl="0" eaLnBrk="0" fontAlgn="base" hangingPunct="0">
        <a:spcBef>
          <a:spcPct val="0"/>
        </a:spcBef>
        <a:spcAft>
          <a:spcPct val="0"/>
        </a:spcAft>
        <a:defRPr sz="2600">
          <a:solidFill>
            <a:srgbClr val="FF6600"/>
          </a:solidFill>
          <a:latin typeface="Verdana" charset="0"/>
          <a:ea typeface="ＭＳ Ｐゴシック" charset="0"/>
        </a:defRPr>
      </a:lvl7pPr>
      <a:lvl8pPr marL="1371600" algn="l" rtl="0" eaLnBrk="0" fontAlgn="base" hangingPunct="0">
        <a:spcBef>
          <a:spcPct val="0"/>
        </a:spcBef>
        <a:spcAft>
          <a:spcPct val="0"/>
        </a:spcAft>
        <a:defRPr sz="2600">
          <a:solidFill>
            <a:srgbClr val="FF6600"/>
          </a:solidFill>
          <a:latin typeface="Verdana" charset="0"/>
          <a:ea typeface="ＭＳ Ｐゴシック" charset="0"/>
        </a:defRPr>
      </a:lvl8pPr>
      <a:lvl9pPr marL="1828800" algn="l" rtl="0" eaLnBrk="0" fontAlgn="base" hangingPunct="0">
        <a:spcBef>
          <a:spcPct val="0"/>
        </a:spcBef>
        <a:spcAft>
          <a:spcPct val="0"/>
        </a:spcAft>
        <a:defRPr sz="2600">
          <a:solidFill>
            <a:srgbClr val="FF6600"/>
          </a:solidFill>
          <a:latin typeface="Verdana" charset="0"/>
          <a:ea typeface="ＭＳ Ｐゴシック" charset="0"/>
        </a:defRPr>
      </a:lvl9pPr>
    </p:titleStyle>
    <p:bodyStyle>
      <a:lvl1pPr marL="342900" indent="-342900" algn="l" rtl="0" eaLnBrk="0" fontAlgn="base" hangingPunct="0">
        <a:spcBef>
          <a:spcPct val="20000"/>
        </a:spcBef>
        <a:spcAft>
          <a:spcPct val="0"/>
        </a:spcAft>
        <a:buClr>
          <a:srgbClr val="E46C0A"/>
        </a:buClr>
        <a:buFont typeface="Arial" charset="0"/>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3" charset="0"/>
        <a:buChar char="["/>
        <a:defRPr>
          <a:solidFill>
            <a:schemeClr val="tx1"/>
          </a:solidFill>
          <a:latin typeface="+mn-lt"/>
          <a:ea typeface="+mn-ea"/>
          <a:sym typeface="Wingdings" charset="0"/>
        </a:defRPr>
      </a:lvl2pPr>
      <a:lvl3pPr marL="1143000" indent="-228600" algn="l" rtl="0" eaLnBrk="0" fontAlgn="base" hangingPunct="0">
        <a:spcBef>
          <a:spcPct val="20000"/>
        </a:spcBef>
        <a:spcAft>
          <a:spcPct val="0"/>
        </a:spcAft>
        <a:buFont typeface="Arial" charset="0"/>
        <a:buChar char="•"/>
        <a:defRPr sz="1600">
          <a:solidFill>
            <a:srgbClr val="376092"/>
          </a:solidFill>
          <a:latin typeface="+mn-lt"/>
          <a:ea typeface="+mn-ea"/>
        </a:defRPr>
      </a:lvl3pPr>
      <a:lvl4pPr marL="1600200" indent="-228600" algn="l" rtl="0" eaLnBrk="0" fontAlgn="base" hangingPunct="0">
        <a:spcBef>
          <a:spcPct val="20000"/>
        </a:spcBef>
        <a:spcAft>
          <a:spcPct val="0"/>
        </a:spcAft>
        <a:buFont typeface="Wingdings" charset="0"/>
        <a:buBlip>
          <a:blip r:embed="rId16"/>
        </a:buBlip>
        <a:defRPr sz="1600">
          <a:solidFill>
            <a:srgbClr val="FF0000"/>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2258" name="Picture 6" descr="Footer.jpe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61938" y="539750"/>
            <a:ext cx="8621712" cy="1588"/>
          </a:xfrm>
          <a:prstGeom prst="line">
            <a:avLst/>
          </a:prstGeom>
          <a:ln w="127">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538" y="1143000"/>
            <a:ext cx="8621712" cy="1588"/>
          </a:xfrm>
          <a:prstGeom prst="line">
            <a:avLst/>
          </a:prstGeom>
          <a:ln w="127">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99226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92262"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nl-BE" smtClean="0">
                <a:sym typeface="Wingdings" pitchFamily="2" charset="2"/>
              </a:rPr>
              <a:t>Lorem ipsum dolor sit amet, consetetur sadipscing elitr, sed</a:t>
            </a:r>
          </a:p>
          <a:p>
            <a:pPr lvl="1"/>
            <a:r>
              <a:rPr lang="nl-BE" smtClean="0">
                <a:sym typeface="Wingdings" pitchFamily="2" charset="2"/>
              </a:rPr>
              <a:t>Diam nonumy eirmod tempor invidunt ut labore et dolore magna</a:t>
            </a:r>
          </a:p>
          <a:p>
            <a:pPr lvl="1"/>
            <a:r>
              <a:rPr lang="nl-BE" smtClean="0">
                <a:sym typeface="Wingdings" pitchFamily="2" charset="2"/>
              </a:rPr>
              <a:t>aliquyam erat, sed diam voluptua.</a:t>
            </a:r>
            <a:br>
              <a:rPr lang="nl-BE" smtClean="0">
                <a:sym typeface="Wingdings" pitchFamily="2" charset="2"/>
              </a:rPr>
            </a:br>
            <a:endParaRPr lang="en-US" smtClean="0">
              <a:sym typeface="Wingdings" pitchFamily="2" charset="2"/>
            </a:endParaRPr>
          </a:p>
          <a:p>
            <a:pPr lvl="0"/>
            <a:r>
              <a:rPr lang="en-US" smtClean="0"/>
              <a:t>Click to edit Master text styles</a:t>
            </a:r>
          </a:p>
          <a:p>
            <a:pPr lvl="2"/>
            <a:r>
              <a:rPr lang="da-DK" smtClean="0"/>
              <a:t>Lorem ipsum dolor sit amet</a:t>
            </a:r>
          </a:p>
          <a:p>
            <a:pPr lvl="2"/>
            <a:r>
              <a:rPr lang="da-DK" smtClean="0"/>
              <a:t>Lorem ipsum dolor sit amet</a:t>
            </a:r>
          </a:p>
          <a:p>
            <a:pPr lvl="2"/>
            <a:endParaRPr lang="da-DK" smtClean="0"/>
          </a:p>
          <a:p>
            <a:pPr lvl="3"/>
            <a:r>
              <a:rPr lang="da-DK" smtClean="0"/>
              <a:t>Lorem ipsum dolor sit amet</a:t>
            </a:r>
          </a:p>
        </p:txBody>
      </p:sp>
      <p:sp>
        <p:nvSpPr>
          <p:cNvPr id="10" name="Date Placeholder 3"/>
          <p:cNvSpPr>
            <a:spLocks noGrp="1"/>
          </p:cNvSpPr>
          <p:nvPr>
            <p:ph type="dt" sz="half" idx="2"/>
          </p:nvPr>
        </p:nvSpPr>
        <p:spPr>
          <a:xfrm>
            <a:off x="962027" y="6405567"/>
            <a:ext cx="1522413" cy="365125"/>
          </a:xfrm>
          <a:prstGeom prst="rect">
            <a:avLst/>
          </a:prstGeom>
        </p:spPr>
        <p:txBody>
          <a:bodyPr vert="horz" wrap="square" lIns="91440" tIns="45720" rIns="91440" bIns="45720" numCol="1" anchor="ctr" anchorCtr="0" compatLnSpc="1">
            <a:prstTxWarp prst="textNoShape">
              <a:avLst/>
            </a:prstTxWarp>
          </a:bodyPr>
          <a:lstStyle>
            <a:lvl1pPr>
              <a:buFontTx/>
              <a:buNone/>
              <a:defRPr sz="1200">
                <a:solidFill>
                  <a:schemeClr val="bg1"/>
                </a:solidFill>
                <a:latin typeface="+mn-lt"/>
              </a:defRPr>
            </a:lvl1pPr>
          </a:lstStyle>
          <a:p>
            <a:r>
              <a:rPr lang="en-US" smtClean="0">
                <a:solidFill>
                  <a:srgbClr val="FFFFFF"/>
                </a:solidFill>
                <a:ea typeface="+mn-ea"/>
                <a:cs typeface="+mn-cs"/>
              </a:rPr>
              <a:t>25 October 2006</a:t>
            </a:r>
          </a:p>
        </p:txBody>
      </p:sp>
      <p:sp>
        <p:nvSpPr>
          <p:cNvPr id="12" name="Slide Number Placeholder 5"/>
          <p:cNvSpPr>
            <a:spLocks noGrp="1"/>
          </p:cNvSpPr>
          <p:nvPr>
            <p:ph type="sldNum" sz="quarter" idx="4"/>
          </p:nvPr>
        </p:nvSpPr>
        <p:spPr>
          <a:xfrm>
            <a:off x="107952" y="6405567"/>
            <a:ext cx="647700" cy="365125"/>
          </a:xfrm>
          <a:prstGeom prst="rect">
            <a:avLst/>
          </a:prstGeom>
        </p:spPr>
        <p:txBody>
          <a:bodyPr vert="horz" wrap="square" lIns="91440" tIns="45720" rIns="91440" bIns="45720" numCol="1" anchor="ctr" anchorCtr="0" compatLnSpc="1">
            <a:prstTxWarp prst="textNoShape">
              <a:avLst/>
            </a:prstTxWarp>
          </a:bodyPr>
          <a:lstStyle>
            <a:lvl1pPr algn="r">
              <a:buFontTx/>
              <a:buNone/>
              <a:defRPr sz="1200">
                <a:solidFill>
                  <a:schemeClr val="bg1"/>
                </a:solidFill>
                <a:latin typeface="+mn-lt"/>
              </a:defRPr>
            </a:lvl1pPr>
          </a:lstStyle>
          <a:p>
            <a:fld id="{2539EED7-2A5A-42E5-8C0C-37E76AF49998}" type="slidenum">
              <a:rPr lang="en-US" smtClean="0">
                <a:solidFill>
                  <a:srgbClr val="FFFFFF"/>
                </a:solidFill>
                <a:ea typeface="+mn-ea"/>
                <a:cs typeface="+mn-cs"/>
              </a:rPr>
              <a:pPr/>
              <a:t>‹#›</a:t>
            </a:fld>
            <a:endParaRPr lang="en-US" smtClean="0">
              <a:solidFill>
                <a:srgbClr val="FFFFFF"/>
              </a:solidFill>
              <a:ea typeface="+mn-ea"/>
              <a:cs typeface="+mn-cs"/>
            </a:endParaRPr>
          </a:p>
        </p:txBody>
      </p:sp>
    </p:spTree>
    <p:extLst>
      <p:ext uri="{BB962C8B-B14F-4D97-AF65-F5344CB8AC3E}">
        <p14:creationId xmlns:p14="http://schemas.microsoft.com/office/powerpoint/2010/main" val="90562479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hf hdr="0" ftr="0" dt="0"/>
  <p:txStyles>
    <p:titleStyle>
      <a:lvl1pPr algn="l" rtl="0" fontAlgn="base">
        <a:spcBef>
          <a:spcPct val="0"/>
        </a:spcBef>
        <a:spcAft>
          <a:spcPct val="0"/>
        </a:spcAft>
        <a:defRPr sz="2800">
          <a:solidFill>
            <a:srgbClr val="FF6600"/>
          </a:solidFill>
          <a:latin typeface="+mj-lt"/>
          <a:ea typeface="+mj-ea"/>
          <a:cs typeface="+mj-cs"/>
        </a:defRPr>
      </a:lvl1pPr>
      <a:lvl2pPr algn="l" rtl="0" fontAlgn="base">
        <a:spcBef>
          <a:spcPct val="0"/>
        </a:spcBef>
        <a:spcAft>
          <a:spcPct val="0"/>
        </a:spcAft>
        <a:defRPr sz="2800">
          <a:solidFill>
            <a:srgbClr val="FF6600"/>
          </a:solidFill>
          <a:latin typeface="Verdana" pitchFamily="34" charset="0"/>
        </a:defRPr>
      </a:lvl2pPr>
      <a:lvl3pPr algn="l" rtl="0" fontAlgn="base">
        <a:spcBef>
          <a:spcPct val="0"/>
        </a:spcBef>
        <a:spcAft>
          <a:spcPct val="0"/>
        </a:spcAft>
        <a:defRPr sz="2800">
          <a:solidFill>
            <a:srgbClr val="FF6600"/>
          </a:solidFill>
          <a:latin typeface="Verdana" pitchFamily="34" charset="0"/>
        </a:defRPr>
      </a:lvl3pPr>
      <a:lvl4pPr algn="l" rtl="0" fontAlgn="base">
        <a:spcBef>
          <a:spcPct val="0"/>
        </a:spcBef>
        <a:spcAft>
          <a:spcPct val="0"/>
        </a:spcAft>
        <a:defRPr sz="2800">
          <a:solidFill>
            <a:srgbClr val="FF6600"/>
          </a:solidFill>
          <a:latin typeface="Verdana" pitchFamily="34" charset="0"/>
        </a:defRPr>
      </a:lvl4pPr>
      <a:lvl5pPr algn="l" rtl="0" fontAlgn="base">
        <a:spcBef>
          <a:spcPct val="0"/>
        </a:spcBef>
        <a:spcAft>
          <a:spcPct val="0"/>
        </a:spcAft>
        <a:defRPr sz="2800">
          <a:solidFill>
            <a:srgbClr val="FF6600"/>
          </a:solidFill>
          <a:latin typeface="Verdana" pitchFamily="34" charset="0"/>
        </a:defRPr>
      </a:lvl5pPr>
      <a:lvl6pPr marL="457200" algn="l" rtl="0" fontAlgn="base">
        <a:spcBef>
          <a:spcPct val="0"/>
        </a:spcBef>
        <a:spcAft>
          <a:spcPct val="0"/>
        </a:spcAft>
        <a:defRPr sz="2800">
          <a:solidFill>
            <a:srgbClr val="FF6600"/>
          </a:solidFill>
          <a:latin typeface="Verdana" pitchFamily="34" charset="0"/>
        </a:defRPr>
      </a:lvl6pPr>
      <a:lvl7pPr marL="914400" algn="l" rtl="0" fontAlgn="base">
        <a:spcBef>
          <a:spcPct val="0"/>
        </a:spcBef>
        <a:spcAft>
          <a:spcPct val="0"/>
        </a:spcAft>
        <a:defRPr sz="2800">
          <a:solidFill>
            <a:srgbClr val="FF6600"/>
          </a:solidFill>
          <a:latin typeface="Verdana" pitchFamily="34" charset="0"/>
        </a:defRPr>
      </a:lvl7pPr>
      <a:lvl8pPr marL="1371600" algn="l" rtl="0" fontAlgn="base">
        <a:spcBef>
          <a:spcPct val="0"/>
        </a:spcBef>
        <a:spcAft>
          <a:spcPct val="0"/>
        </a:spcAft>
        <a:defRPr sz="2800">
          <a:solidFill>
            <a:srgbClr val="FF6600"/>
          </a:solidFill>
          <a:latin typeface="Verdana" pitchFamily="34" charset="0"/>
        </a:defRPr>
      </a:lvl8pPr>
      <a:lvl9pPr marL="1828800" algn="l" rtl="0" fontAlgn="base">
        <a:spcBef>
          <a:spcPct val="0"/>
        </a:spcBef>
        <a:spcAft>
          <a:spcPct val="0"/>
        </a:spcAft>
        <a:defRPr sz="2800">
          <a:solidFill>
            <a:srgbClr val="FF6600"/>
          </a:solidFill>
          <a:latin typeface="Verdana" pitchFamily="34" charset="0"/>
        </a:defRPr>
      </a:lvl9pPr>
    </p:titleStyle>
    <p:bodyStyle>
      <a:lvl1pPr marL="342900" indent="-342900" algn="l" rtl="0" fontAlgn="base">
        <a:spcBef>
          <a:spcPct val="20000"/>
        </a:spcBef>
        <a:spcAft>
          <a:spcPct val="0"/>
        </a:spcAft>
        <a:buClr>
          <a:srgbClr val="E46C0A"/>
        </a:buClr>
        <a:buFont typeface="Arial" pitchFamily="34" charset="0"/>
        <a:defRPr b="1">
          <a:solidFill>
            <a:schemeClr val="tx1"/>
          </a:solidFill>
          <a:latin typeface="+mn-lt"/>
          <a:ea typeface="+mn-ea"/>
          <a:cs typeface="+mn-cs"/>
        </a:defRPr>
      </a:lvl1pPr>
      <a:lvl2pPr marL="742950" indent="-285750" algn="l" rtl="0" fontAlgn="base">
        <a:spcBef>
          <a:spcPct val="20000"/>
        </a:spcBef>
        <a:spcAft>
          <a:spcPct val="0"/>
        </a:spcAft>
        <a:buFont typeface="Arial" pitchFamily="34" charset="0"/>
        <a:defRPr>
          <a:solidFill>
            <a:schemeClr val="tx1"/>
          </a:solidFill>
          <a:latin typeface="+mn-lt"/>
          <a:sym typeface="Wingdings" pitchFamily="2" charset="2"/>
        </a:defRPr>
      </a:lvl2pPr>
      <a:lvl3pPr marL="1143000" indent="-228600" algn="l" rtl="0" fontAlgn="base">
        <a:spcBef>
          <a:spcPct val="20000"/>
        </a:spcBef>
        <a:spcAft>
          <a:spcPct val="0"/>
        </a:spcAft>
        <a:buFont typeface="Arial" pitchFamily="34" charset="0"/>
        <a:buChar char="•"/>
        <a:defRPr sz="1600">
          <a:solidFill>
            <a:srgbClr val="376092"/>
          </a:solidFill>
          <a:latin typeface="+mn-lt"/>
        </a:defRPr>
      </a:lvl3pPr>
      <a:lvl4pPr marL="1600200" indent="-228600" algn="l" rtl="0" fontAlgn="base">
        <a:spcBef>
          <a:spcPct val="20000"/>
        </a:spcBef>
        <a:spcAft>
          <a:spcPct val="0"/>
        </a:spcAft>
        <a:buFont typeface="Wingdings" pitchFamily="2" charset="2"/>
        <a:buBlip>
          <a:blip r:embed="rId17"/>
        </a:buBlip>
        <a:defRPr sz="1600">
          <a:solidFill>
            <a:srgbClr val="FF0000"/>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5" descr="l_50hz_ppt_04_Fuss_inn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08738"/>
            <a:ext cx="9144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elplatzhalter 1"/>
          <p:cNvSpPr>
            <a:spLocks noGrp="1"/>
          </p:cNvSpPr>
          <p:nvPr>
            <p:ph type="title"/>
          </p:nvPr>
        </p:nvSpPr>
        <p:spPr bwMode="auto">
          <a:xfrm>
            <a:off x="395288" y="728667"/>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Cliquez et modifiez le titre</a:t>
            </a:r>
          </a:p>
        </p:txBody>
      </p:sp>
      <p:sp>
        <p:nvSpPr>
          <p:cNvPr id="3076" name="Textplatzhalter 2"/>
          <p:cNvSpPr>
            <a:spLocks noGrp="1"/>
          </p:cNvSpPr>
          <p:nvPr>
            <p:ph type="body" idx="1"/>
          </p:nvPr>
        </p:nvSpPr>
        <p:spPr bwMode="auto">
          <a:xfrm>
            <a:off x="395288" y="1701800"/>
            <a:ext cx="8132762"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p>
        </p:txBody>
      </p:sp>
      <p:sp>
        <p:nvSpPr>
          <p:cNvPr id="586757" name="Rectangle 5"/>
          <p:cNvSpPr>
            <a:spLocks noGrp="1" noChangeArrowheads="1"/>
          </p:cNvSpPr>
          <p:nvPr>
            <p:ph type="sldNum" sz="quarter" idx="4"/>
          </p:nvPr>
        </p:nvSpPr>
        <p:spPr bwMode="auto">
          <a:xfrm>
            <a:off x="7686677" y="6548442"/>
            <a:ext cx="817563" cy="2508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buFontTx/>
              <a:buNone/>
              <a:defRPr sz="900" b="1" smtClean="0">
                <a:solidFill>
                  <a:schemeClr val="bg1"/>
                </a:solidFill>
                <a:ea typeface="ＭＳ Ｐゴシック" pitchFamily="34" charset="-128"/>
              </a:defRPr>
            </a:lvl1pPr>
          </a:lstStyle>
          <a:p>
            <a:pPr>
              <a:defRPr/>
            </a:pPr>
            <a:fld id="{F6E9EFAC-CC7B-4272-B9A1-F73ADF621986}" type="slidenum">
              <a:rPr lang="de-DE">
                <a:solidFill>
                  <a:srgbClr val="FFFFFF"/>
                </a:solidFill>
                <a:cs typeface="+mn-cs"/>
              </a:rPr>
              <a:pPr>
                <a:defRPr/>
              </a:pPr>
              <a:t>‹#›</a:t>
            </a:fld>
            <a:endParaRPr lang="de-DE">
              <a:solidFill>
                <a:srgbClr val="FFFFFF"/>
              </a:solidFill>
              <a:cs typeface="+mn-cs"/>
            </a:endParaRPr>
          </a:p>
        </p:txBody>
      </p:sp>
      <p:sp>
        <p:nvSpPr>
          <p:cNvPr id="586758" name="Rectangle 6"/>
          <p:cNvSpPr>
            <a:spLocks noGrp="1" noChangeArrowheads="1"/>
          </p:cNvSpPr>
          <p:nvPr>
            <p:ph type="dt" sz="half" idx="2"/>
          </p:nvPr>
        </p:nvSpPr>
        <p:spPr bwMode="auto">
          <a:xfrm>
            <a:off x="395290" y="6548438"/>
            <a:ext cx="4176712" cy="241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buFontTx/>
              <a:buNone/>
              <a:defRPr sz="900" smtClean="0">
                <a:solidFill>
                  <a:schemeClr val="bg1"/>
                </a:solidFill>
                <a:ea typeface="ＭＳ Ｐゴシック" pitchFamily="34" charset="-128"/>
              </a:defRPr>
            </a:lvl1pPr>
          </a:lstStyle>
          <a:p>
            <a:pPr>
              <a:defRPr/>
            </a:pPr>
            <a:fld id="{B7CD338A-7540-4287-A9B6-215C70CA6710}" type="datetime1">
              <a:rPr lang="de-DE">
                <a:solidFill>
                  <a:srgbClr val="FFFFFF"/>
                </a:solidFill>
                <a:cs typeface="+mn-cs"/>
              </a:rPr>
              <a:pPr>
                <a:defRPr/>
              </a:pPr>
              <a:t>27/08/15</a:t>
            </a:fld>
            <a:r>
              <a:rPr lang="de-DE">
                <a:solidFill>
                  <a:srgbClr val="FFFFFF"/>
                </a:solidFill>
                <a:cs typeface="+mn-cs"/>
              </a:rPr>
              <a:t> Aueur changer dans le masque des diapositives</a:t>
            </a:r>
          </a:p>
        </p:txBody>
      </p:sp>
      <p:pic>
        <p:nvPicPr>
          <p:cNvPr id="3079" name="Picture 16" descr="logo_elia_RVB_vecto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2140" y="261942"/>
            <a:ext cx="18748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24945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4079" r:id="rId12"/>
  </p:sldLayoutIdLst>
  <p:hf hdr="0" ftr="0"/>
  <p:txStyles>
    <p:titleStyle>
      <a:lvl1pPr algn="l" defTabSz="457200" rtl="0" eaLnBrk="0" fontAlgn="base" hangingPunct="0">
        <a:lnSpc>
          <a:spcPts val="3100"/>
        </a:lnSpc>
        <a:spcBef>
          <a:spcPct val="0"/>
        </a:spcBef>
        <a:spcAft>
          <a:spcPct val="0"/>
        </a:spcAft>
        <a:defRPr sz="2600" b="1">
          <a:solidFill>
            <a:schemeClr val="tx2"/>
          </a:solidFill>
          <a:latin typeface="+mj-lt"/>
          <a:ea typeface="+mj-ea"/>
          <a:cs typeface="+mj-cs"/>
        </a:defRPr>
      </a:lvl1pPr>
      <a:lvl2pPr algn="l" defTabSz="457200" rtl="0" eaLnBrk="0" fontAlgn="base" hangingPunct="0">
        <a:lnSpc>
          <a:spcPts val="3100"/>
        </a:lnSpc>
        <a:spcBef>
          <a:spcPct val="0"/>
        </a:spcBef>
        <a:spcAft>
          <a:spcPct val="0"/>
        </a:spcAft>
        <a:defRPr sz="2600" b="1">
          <a:solidFill>
            <a:schemeClr val="tx2"/>
          </a:solidFill>
          <a:latin typeface="Arial" charset="0"/>
        </a:defRPr>
      </a:lvl2pPr>
      <a:lvl3pPr algn="l" defTabSz="457200" rtl="0" eaLnBrk="0" fontAlgn="base" hangingPunct="0">
        <a:lnSpc>
          <a:spcPts val="3100"/>
        </a:lnSpc>
        <a:spcBef>
          <a:spcPct val="0"/>
        </a:spcBef>
        <a:spcAft>
          <a:spcPct val="0"/>
        </a:spcAft>
        <a:defRPr sz="2600" b="1">
          <a:solidFill>
            <a:schemeClr val="tx2"/>
          </a:solidFill>
          <a:latin typeface="Arial" charset="0"/>
        </a:defRPr>
      </a:lvl3pPr>
      <a:lvl4pPr algn="l" defTabSz="457200" rtl="0" eaLnBrk="0" fontAlgn="base" hangingPunct="0">
        <a:lnSpc>
          <a:spcPts val="3100"/>
        </a:lnSpc>
        <a:spcBef>
          <a:spcPct val="0"/>
        </a:spcBef>
        <a:spcAft>
          <a:spcPct val="0"/>
        </a:spcAft>
        <a:defRPr sz="2600" b="1">
          <a:solidFill>
            <a:schemeClr val="tx2"/>
          </a:solidFill>
          <a:latin typeface="Arial" charset="0"/>
        </a:defRPr>
      </a:lvl4pPr>
      <a:lvl5pPr algn="l" defTabSz="457200" rtl="0" eaLnBrk="0" fontAlgn="base" hangingPunct="0">
        <a:lnSpc>
          <a:spcPts val="3100"/>
        </a:lnSpc>
        <a:spcBef>
          <a:spcPct val="0"/>
        </a:spcBef>
        <a:spcAft>
          <a:spcPct val="0"/>
        </a:spcAft>
        <a:defRPr sz="2600" b="1">
          <a:solidFill>
            <a:schemeClr val="tx2"/>
          </a:solidFill>
          <a:latin typeface="Arial" charset="0"/>
        </a:defRPr>
      </a:lvl5pPr>
      <a:lvl6pPr marL="457200" algn="l" defTabSz="457200" rtl="0" eaLnBrk="0" fontAlgn="base" hangingPunct="0">
        <a:lnSpc>
          <a:spcPts val="3100"/>
        </a:lnSpc>
        <a:spcBef>
          <a:spcPct val="0"/>
        </a:spcBef>
        <a:spcAft>
          <a:spcPct val="0"/>
        </a:spcAft>
        <a:defRPr sz="2600" b="1">
          <a:solidFill>
            <a:schemeClr val="tx2"/>
          </a:solidFill>
          <a:latin typeface="Arial" charset="0"/>
        </a:defRPr>
      </a:lvl6pPr>
      <a:lvl7pPr marL="914400" algn="l" defTabSz="457200" rtl="0" eaLnBrk="0" fontAlgn="base" hangingPunct="0">
        <a:lnSpc>
          <a:spcPts val="3100"/>
        </a:lnSpc>
        <a:spcBef>
          <a:spcPct val="0"/>
        </a:spcBef>
        <a:spcAft>
          <a:spcPct val="0"/>
        </a:spcAft>
        <a:defRPr sz="2600" b="1">
          <a:solidFill>
            <a:schemeClr val="tx2"/>
          </a:solidFill>
          <a:latin typeface="Arial" charset="0"/>
        </a:defRPr>
      </a:lvl7pPr>
      <a:lvl8pPr marL="1371600" algn="l" defTabSz="457200" rtl="0" eaLnBrk="0" fontAlgn="base" hangingPunct="0">
        <a:lnSpc>
          <a:spcPts val="3100"/>
        </a:lnSpc>
        <a:spcBef>
          <a:spcPct val="0"/>
        </a:spcBef>
        <a:spcAft>
          <a:spcPct val="0"/>
        </a:spcAft>
        <a:defRPr sz="2600" b="1">
          <a:solidFill>
            <a:schemeClr val="tx2"/>
          </a:solidFill>
          <a:latin typeface="Arial" charset="0"/>
        </a:defRPr>
      </a:lvl8pPr>
      <a:lvl9pPr marL="1828800" algn="l" defTabSz="457200" rtl="0" eaLnBrk="0" fontAlgn="base" hangingPunct="0">
        <a:lnSpc>
          <a:spcPts val="3100"/>
        </a:lnSpc>
        <a:spcBef>
          <a:spcPct val="0"/>
        </a:spcBef>
        <a:spcAft>
          <a:spcPct val="0"/>
        </a:spcAft>
        <a:defRPr sz="2600" b="1">
          <a:solidFill>
            <a:schemeClr val="tx2"/>
          </a:solidFill>
          <a:latin typeface="Arial" charset="0"/>
        </a:defRPr>
      </a:lvl9pPr>
    </p:titleStyle>
    <p:bodyStyle>
      <a:lvl1pPr marL="342900" indent="-342900" algn="l" defTabSz="180975" rtl="0" eaLnBrk="0" fontAlgn="base" hangingPunct="0">
        <a:lnSpc>
          <a:spcPts val="2000"/>
        </a:lnSpc>
        <a:spcBef>
          <a:spcPct val="20000"/>
        </a:spcBef>
        <a:spcAft>
          <a:spcPct val="0"/>
        </a:spcAft>
        <a:tabLst>
          <a:tab pos="8334375" algn="r"/>
        </a:tabLst>
        <a:defRPr sz="2000" b="1">
          <a:solidFill>
            <a:schemeClr val="tx1"/>
          </a:solidFill>
          <a:latin typeface="+mn-lt"/>
          <a:ea typeface="+mn-ea"/>
          <a:cs typeface="+mn-cs"/>
        </a:defRPr>
      </a:lvl1pPr>
      <a:lvl2pPr marL="1588" indent="455613" algn="l" defTabSz="180975" rtl="0" eaLnBrk="0" fontAlgn="base" hangingPunct="0">
        <a:lnSpc>
          <a:spcPts val="2000"/>
        </a:lnSpc>
        <a:spcBef>
          <a:spcPct val="20000"/>
        </a:spcBef>
        <a:spcAft>
          <a:spcPct val="0"/>
        </a:spcAft>
        <a:buClr>
          <a:schemeClr val="tx1"/>
        </a:buClr>
        <a:tabLst>
          <a:tab pos="8334375" algn="r"/>
        </a:tabLst>
        <a:defRPr sz="1600" b="1">
          <a:solidFill>
            <a:schemeClr val="tx1"/>
          </a:solidFill>
          <a:latin typeface="+mn-lt"/>
        </a:defRPr>
      </a:lvl2pPr>
      <a:lvl3pPr marL="3175" indent="911225" algn="l" defTabSz="180975" rtl="0" eaLnBrk="0" fontAlgn="base" hangingPunct="0">
        <a:lnSpc>
          <a:spcPts val="2000"/>
        </a:lnSpc>
        <a:spcBef>
          <a:spcPct val="20000"/>
        </a:spcBef>
        <a:spcAft>
          <a:spcPct val="0"/>
        </a:spcAft>
        <a:buClr>
          <a:schemeClr val="tx1"/>
        </a:buClr>
        <a:tabLst>
          <a:tab pos="8334375" algn="r"/>
        </a:tabLst>
        <a:defRPr sz="1600">
          <a:solidFill>
            <a:schemeClr val="tx1"/>
          </a:solidFill>
          <a:latin typeface="+mn-lt"/>
        </a:defRPr>
      </a:lvl3pPr>
      <a:lvl4pPr marL="161925" indent="-157163"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defRPr>
      </a:lvl4pPr>
      <a:lvl5pPr marL="3333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defRPr>
      </a:lvl5pPr>
      <a:lvl6pPr marL="7905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defRPr>
      </a:lvl6pPr>
      <a:lvl7pPr marL="12477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defRPr>
      </a:lvl7pPr>
      <a:lvl8pPr marL="17049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defRPr>
      </a:lvl8pPr>
      <a:lvl9pPr marL="2162175" indent="-152400" algn="l" defTabSz="180975" rtl="0" eaLnBrk="0" fontAlgn="base" hangingPunct="0">
        <a:lnSpc>
          <a:spcPts val="2000"/>
        </a:lnSpc>
        <a:spcBef>
          <a:spcPct val="20000"/>
        </a:spcBef>
        <a:spcAft>
          <a:spcPct val="0"/>
        </a:spcAft>
        <a:buClr>
          <a:schemeClr val="tx2"/>
        </a:buClr>
        <a:buChar char="-"/>
        <a:tabLst>
          <a:tab pos="8334375" algn="r"/>
        </a:tabLst>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8.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3.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8.xml"/><Relationship Id="rId2"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3.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3.xml"/><Relationship Id="rId2"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5.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wmf"/><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emf"/><Relationship Id="rId5" Type="http://schemas.openxmlformats.org/officeDocument/2006/relationships/image" Target="../media/image40.gif"/><Relationship Id="rId6" Type="http://schemas.openxmlformats.org/officeDocument/2006/relationships/image" Target="../media/image41.wmf"/><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2.png"/><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5.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4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emf"/><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g"/><Relationship Id="rId7" Type="http://schemas.openxmlformats.org/officeDocument/2006/relationships/image" Target="../media/image54.jpeg"/><Relationship Id="rId8" Type="http://schemas.openxmlformats.org/officeDocument/2006/relationships/image" Target="../media/image55.png"/><Relationship Id="rId9" Type="http://schemas.openxmlformats.org/officeDocument/2006/relationships/image" Target="../media/image56.pn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57.png"/><Relationship Id="rId3"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png"/><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18.xml"/><Relationship Id="rId2" Type="http://schemas.openxmlformats.org/officeDocument/2006/relationships/diagramData" Target="../diagrams/data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32.xml"/><Relationship Id="rId2"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diagramData" Target="../diagrams/data12.xml"/><Relationship Id="rId8" Type="http://schemas.openxmlformats.org/officeDocument/2006/relationships/diagramLayout" Target="../diagrams/layout12.xml"/><Relationship Id="rId9" Type="http://schemas.openxmlformats.org/officeDocument/2006/relationships/diagramQuickStyle" Target="../diagrams/quickStyle12.xml"/><Relationship Id="rId10" Type="http://schemas.openxmlformats.org/officeDocument/2006/relationships/diagramColors" Target="../diagrams/colors12.xml"/><Relationship Id="rId11" Type="http://schemas.microsoft.com/office/2007/relationships/diagramDrawing" Target="../diagrams/drawing12.xml"/><Relationship Id="rId1" Type="http://schemas.openxmlformats.org/officeDocument/2006/relationships/slideLayout" Target="../slideLayouts/slideLayout18.xml"/><Relationship Id="rId2" Type="http://schemas.openxmlformats.org/officeDocument/2006/relationships/diagramData" Target="../diagrams/data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3.xml"/><Relationship Id="rId2" Type="http://schemas.openxmlformats.org/officeDocument/2006/relationships/diagramData" Target="../diagrams/data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8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8.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6"/>
          <p:cNvSpPr>
            <a:spLocks noGrp="1"/>
          </p:cNvSpPr>
          <p:nvPr>
            <p:ph type="title"/>
          </p:nvPr>
        </p:nvSpPr>
        <p:spPr/>
        <p:txBody>
          <a:bodyPr/>
          <a:lstStyle/>
          <a:p>
            <a:pPr marL="0" indent="0"/>
            <a:r>
              <a:rPr lang="en-GB" sz="2800" b="1" dirty="0" smtClean="0"/>
              <a:t>Transmission System management &amp; Ancillary services</a:t>
            </a:r>
            <a:endParaRPr lang="en-GB" noProof="0" dirty="0"/>
          </a:p>
        </p:txBody>
      </p:sp>
      <p:sp>
        <p:nvSpPr>
          <p:cNvPr id="4" name="Subtitle 12"/>
          <p:cNvSpPr>
            <a:spLocks noGrp="1"/>
          </p:cNvSpPr>
          <p:nvPr>
            <p:ph type="body" sz="quarter" idx="12"/>
          </p:nvPr>
        </p:nvSpPr>
        <p:spPr>
          <a:xfrm>
            <a:off x="539750" y="3779838"/>
            <a:ext cx="7988300" cy="1782762"/>
          </a:xfrm>
        </p:spPr>
        <p:txBody>
          <a:bodyPr/>
          <a:lstStyle/>
          <a:p>
            <a:pPr marL="0" indent="0"/>
            <a:r>
              <a:rPr lang="en-GB" sz="2000" b="1" noProof="0" dirty="0" smtClean="0"/>
              <a:t>Hubert Lemmens</a:t>
            </a:r>
            <a:endParaRPr lang="en-GB" sz="2000" b="1" noProof="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3C350531-DA14-465F-BBF6-21495FD7329E}" type="slidenum">
              <a:rPr lang="en-US">
                <a:solidFill>
                  <a:srgbClr val="FFFFFF"/>
                </a:solidFill>
              </a:rPr>
              <a:pPr/>
              <a:t>10</a:t>
            </a:fld>
            <a:endParaRPr lang="en-US">
              <a:solidFill>
                <a:srgbClr val="FFFFFF"/>
              </a:solidFill>
            </a:endParaRPr>
          </a:p>
        </p:txBody>
      </p:sp>
      <p:sp>
        <p:nvSpPr>
          <p:cNvPr id="1105922" name="Rectangle 2"/>
          <p:cNvSpPr>
            <a:spLocks noGrp="1"/>
          </p:cNvSpPr>
          <p:nvPr>
            <p:ph type="title" idx="4294967295"/>
          </p:nvPr>
        </p:nvSpPr>
        <p:spPr>
          <a:xfrm>
            <a:off x="792165" y="452438"/>
            <a:ext cx="8351837" cy="722312"/>
          </a:xfrm>
          <a:noFill/>
          <a:ln/>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sz="2000" b="1"/>
              <a:t>EU Market Model</a:t>
            </a:r>
          </a:p>
        </p:txBody>
      </p:sp>
      <p:sp>
        <p:nvSpPr>
          <p:cNvPr id="1105949" name="AutoShape 29"/>
          <p:cNvSpPr>
            <a:spLocks noChangeArrowheads="1"/>
          </p:cNvSpPr>
          <p:nvPr/>
        </p:nvSpPr>
        <p:spPr bwMode="auto">
          <a:xfrm>
            <a:off x="863600" y="1944692"/>
            <a:ext cx="1789113" cy="3119437"/>
          </a:xfrm>
          <a:prstGeom prst="homePlate">
            <a:avLst>
              <a:gd name="adj" fmla="val 25000"/>
            </a:avLst>
          </a:prstGeom>
          <a:solidFill>
            <a:srgbClr val="FF66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r>
              <a:rPr lang="en-US" sz="1800" smtClean="0">
                <a:solidFill>
                  <a:srgbClr val="000000"/>
                </a:solidFill>
                <a:latin typeface="Arial" pitchFamily="34" charset="0"/>
                <a:ea typeface="+mn-ea"/>
                <a:cs typeface="+mn-cs"/>
              </a:rPr>
              <a:t>Forward</a:t>
            </a:r>
          </a:p>
          <a:p>
            <a:pPr>
              <a:buFont typeface="Arial" pitchFamily="34" charset="0"/>
              <a:buChar char="•"/>
            </a:pPr>
            <a:r>
              <a:rPr lang="en-US" sz="1400" smtClean="0">
                <a:solidFill>
                  <a:srgbClr val="000000"/>
                </a:solidFill>
                <a:latin typeface="Arial" pitchFamily="34" charset="0"/>
                <a:ea typeface="+mn-ea"/>
                <a:cs typeface="+mn-cs"/>
              </a:rPr>
              <a:t>Manage forward price and vol. Risk</a:t>
            </a:r>
          </a:p>
          <a:p>
            <a:pPr>
              <a:buFont typeface="Arial" pitchFamily="34" charset="0"/>
              <a:buChar char="•"/>
            </a:pPr>
            <a:r>
              <a:rPr lang="en-US" sz="1400" smtClean="0">
                <a:solidFill>
                  <a:srgbClr val="000000"/>
                </a:solidFill>
                <a:latin typeface="Arial" pitchFamily="34" charset="0"/>
                <a:ea typeface="+mn-ea"/>
                <a:cs typeface="+mn-cs"/>
              </a:rPr>
              <a:t>Arbitrage</a:t>
            </a:r>
          </a:p>
          <a:p>
            <a:pPr>
              <a:buFont typeface="Arial" pitchFamily="34" charset="0"/>
              <a:buChar char="•"/>
            </a:pPr>
            <a:r>
              <a:rPr lang="en-US" sz="1400" smtClean="0">
                <a:solidFill>
                  <a:srgbClr val="000000"/>
                </a:solidFill>
                <a:latin typeface="Arial" pitchFamily="34" charset="0"/>
                <a:ea typeface="+mn-ea"/>
                <a:cs typeface="+mn-cs"/>
              </a:rPr>
              <a:t>Maintenance planning</a:t>
            </a:r>
          </a:p>
          <a:p>
            <a:pPr>
              <a:buFont typeface="Arial" pitchFamily="34" charset="0"/>
              <a:buChar char="•"/>
            </a:pPr>
            <a:r>
              <a:rPr lang="en-US" sz="1400" smtClean="0">
                <a:solidFill>
                  <a:srgbClr val="000000"/>
                </a:solidFill>
                <a:latin typeface="Arial" pitchFamily="34" charset="0"/>
                <a:ea typeface="+mn-ea"/>
                <a:cs typeface="+mn-cs"/>
              </a:rPr>
              <a:t>Investment planning</a:t>
            </a:r>
          </a:p>
        </p:txBody>
      </p:sp>
      <p:sp>
        <p:nvSpPr>
          <p:cNvPr id="1105950" name="AutoShape 30"/>
          <p:cNvSpPr>
            <a:spLocks noChangeArrowheads="1"/>
          </p:cNvSpPr>
          <p:nvPr/>
        </p:nvSpPr>
        <p:spPr bwMode="auto">
          <a:xfrm>
            <a:off x="2692400" y="1957388"/>
            <a:ext cx="1789113" cy="3119437"/>
          </a:xfrm>
          <a:prstGeom prst="homePlate">
            <a:avLst>
              <a:gd name="adj" fmla="val 25000"/>
            </a:avLst>
          </a:prstGeom>
          <a:solidFill>
            <a:srgbClr val="FF66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r>
              <a:rPr lang="en-US" sz="1800" smtClean="0">
                <a:solidFill>
                  <a:srgbClr val="000000"/>
                </a:solidFill>
                <a:latin typeface="Arial" pitchFamily="34" charset="0"/>
                <a:ea typeface="+mn-ea"/>
                <a:cs typeface="+mn-cs"/>
              </a:rPr>
              <a:t>Day Ahead</a:t>
            </a:r>
          </a:p>
          <a:p>
            <a:pPr>
              <a:buFont typeface="Arial" pitchFamily="34" charset="0"/>
              <a:buChar char="•"/>
            </a:pPr>
            <a:r>
              <a:rPr lang="en-US" sz="1400" smtClean="0">
                <a:solidFill>
                  <a:srgbClr val="000000"/>
                </a:solidFill>
                <a:latin typeface="Arial" pitchFamily="34" charset="0"/>
                <a:ea typeface="+mn-ea"/>
                <a:cs typeface="+mn-cs"/>
              </a:rPr>
              <a:t>Manage STprice and vol. Risk</a:t>
            </a:r>
          </a:p>
          <a:p>
            <a:pPr>
              <a:buFont typeface="Arial" pitchFamily="34" charset="0"/>
              <a:buChar char="•"/>
            </a:pPr>
            <a:r>
              <a:rPr lang="en-US" sz="1400" smtClean="0">
                <a:solidFill>
                  <a:srgbClr val="000000"/>
                </a:solidFill>
                <a:latin typeface="Arial" pitchFamily="34" charset="0"/>
                <a:ea typeface="+mn-ea"/>
                <a:cs typeface="+mn-cs"/>
              </a:rPr>
              <a:t>Close forward positions</a:t>
            </a:r>
          </a:p>
          <a:p>
            <a:pPr>
              <a:buFont typeface="Arial" pitchFamily="34" charset="0"/>
              <a:buChar char="•"/>
            </a:pPr>
            <a:r>
              <a:rPr lang="en-US" sz="1400" smtClean="0">
                <a:solidFill>
                  <a:srgbClr val="000000"/>
                </a:solidFill>
                <a:latin typeface="Arial" pitchFamily="34" charset="0"/>
                <a:ea typeface="+mn-ea"/>
                <a:cs typeface="+mn-cs"/>
              </a:rPr>
              <a:t>Generation optimization (Make or buy)</a:t>
            </a:r>
          </a:p>
        </p:txBody>
      </p:sp>
      <p:sp>
        <p:nvSpPr>
          <p:cNvPr id="1105951" name="AutoShape 31"/>
          <p:cNvSpPr>
            <a:spLocks noChangeArrowheads="1"/>
          </p:cNvSpPr>
          <p:nvPr/>
        </p:nvSpPr>
        <p:spPr bwMode="auto">
          <a:xfrm>
            <a:off x="4521200" y="1944692"/>
            <a:ext cx="1789113" cy="3119437"/>
          </a:xfrm>
          <a:prstGeom prst="homePlate">
            <a:avLst>
              <a:gd name="adj" fmla="val 25000"/>
            </a:avLst>
          </a:prstGeom>
          <a:solidFill>
            <a:srgbClr val="FF66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r>
              <a:rPr lang="en-US" sz="1800" smtClean="0">
                <a:solidFill>
                  <a:srgbClr val="000000"/>
                </a:solidFill>
                <a:latin typeface="Arial" pitchFamily="34" charset="0"/>
                <a:ea typeface="+mn-ea"/>
                <a:cs typeface="+mn-cs"/>
              </a:rPr>
              <a:t>Intraday</a:t>
            </a:r>
          </a:p>
          <a:p>
            <a:pPr>
              <a:buFont typeface="Arial" pitchFamily="34" charset="0"/>
              <a:buChar char="•"/>
            </a:pPr>
            <a:r>
              <a:rPr lang="en-US" sz="1400" smtClean="0">
                <a:solidFill>
                  <a:srgbClr val="000000"/>
                </a:solidFill>
                <a:latin typeface="Arial" pitchFamily="34" charset="0"/>
                <a:ea typeface="+mn-ea"/>
                <a:cs typeface="+mn-cs"/>
              </a:rPr>
              <a:t>Volume adjustment/fine tuning (T°, wind,…)</a:t>
            </a:r>
          </a:p>
          <a:p>
            <a:pPr>
              <a:buFont typeface="Arial" pitchFamily="34" charset="0"/>
              <a:buChar char="•"/>
            </a:pPr>
            <a:r>
              <a:rPr lang="en-US" sz="1400" smtClean="0">
                <a:solidFill>
                  <a:srgbClr val="000000"/>
                </a:solidFill>
                <a:latin typeface="Arial" pitchFamily="34" charset="0"/>
                <a:ea typeface="+mn-ea"/>
                <a:cs typeface="+mn-cs"/>
              </a:rPr>
              <a:t>Outage management</a:t>
            </a:r>
          </a:p>
        </p:txBody>
      </p:sp>
      <p:sp>
        <p:nvSpPr>
          <p:cNvPr id="1105952" name="AutoShape 32"/>
          <p:cNvSpPr>
            <a:spLocks noChangeArrowheads="1"/>
          </p:cNvSpPr>
          <p:nvPr/>
        </p:nvSpPr>
        <p:spPr bwMode="auto">
          <a:xfrm>
            <a:off x="6337302" y="1944692"/>
            <a:ext cx="1789113" cy="3119437"/>
          </a:xfrm>
          <a:prstGeom prst="homePlate">
            <a:avLst>
              <a:gd name="adj" fmla="val 25000"/>
            </a:avLst>
          </a:prstGeom>
          <a:solidFill>
            <a:srgbClr val="FF66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endParaRPr lang="en-US" sz="1800" smtClean="0">
              <a:solidFill>
                <a:srgbClr val="000000"/>
              </a:solidFill>
              <a:latin typeface="Arial" pitchFamily="34" charset="0"/>
              <a:ea typeface="+mn-ea"/>
              <a:cs typeface="+mn-cs"/>
            </a:endParaRPr>
          </a:p>
          <a:p>
            <a:pPr>
              <a:buFont typeface="Arial" pitchFamily="34" charset="0"/>
              <a:buNone/>
            </a:pPr>
            <a:r>
              <a:rPr lang="en-US" sz="1800" smtClean="0">
                <a:solidFill>
                  <a:srgbClr val="000000"/>
                </a:solidFill>
                <a:latin typeface="Arial" pitchFamily="34" charset="0"/>
                <a:ea typeface="+mn-ea"/>
                <a:cs typeface="+mn-cs"/>
              </a:rPr>
              <a:t>Balancing</a:t>
            </a:r>
          </a:p>
          <a:p>
            <a:pPr>
              <a:buFont typeface="Arial" pitchFamily="34" charset="0"/>
              <a:buChar char="•"/>
            </a:pPr>
            <a:r>
              <a:rPr lang="en-US" sz="1400" smtClean="0">
                <a:solidFill>
                  <a:srgbClr val="000000"/>
                </a:solidFill>
                <a:latin typeface="Arial" pitchFamily="34" charset="0"/>
                <a:ea typeface="+mn-ea"/>
                <a:cs typeface="+mn-cs"/>
              </a:rPr>
              <a:t>System security</a:t>
            </a:r>
          </a:p>
        </p:txBody>
      </p:sp>
    </p:spTree>
    <p:extLst>
      <p:ext uri="{BB962C8B-B14F-4D97-AF65-F5344CB8AC3E}">
        <p14:creationId xmlns:p14="http://schemas.microsoft.com/office/powerpoint/2010/main" val="2960151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nl-BE" kern="1200" dirty="0">
                <a:solidFill>
                  <a:srgbClr val="F86613"/>
                </a:solidFill>
                <a:ea typeface="+mj-ea"/>
              </a:rPr>
              <a:t>Power</a:t>
            </a:r>
            <a:r>
              <a:rPr lang="nl-BE" dirty="0" smtClean="0"/>
              <a:t> </a:t>
            </a:r>
            <a:r>
              <a:rPr lang="nl-BE" kern="1200" dirty="0">
                <a:solidFill>
                  <a:srgbClr val="F86613"/>
                </a:solidFill>
                <a:ea typeface="+mj-ea"/>
              </a:rPr>
              <a:t>Markets</a:t>
            </a:r>
            <a:r>
              <a:rPr lang="nl-BE" dirty="0" smtClean="0"/>
              <a:t>: </a:t>
            </a:r>
            <a:r>
              <a:rPr lang="nl-BE" kern="1200" dirty="0" err="1">
                <a:solidFill>
                  <a:srgbClr val="F86613"/>
                </a:solidFill>
                <a:ea typeface="+mj-ea"/>
              </a:rPr>
              <a:t>general</a:t>
            </a:r>
            <a:r>
              <a:rPr lang="nl-BE" dirty="0" smtClean="0"/>
              <a:t> </a:t>
            </a:r>
            <a:r>
              <a:rPr lang="nl-BE" kern="1200" dirty="0" err="1">
                <a:solidFill>
                  <a:srgbClr val="F86613"/>
                </a:solidFill>
                <a:ea typeface="+mj-ea"/>
              </a:rPr>
              <a:t>framework</a:t>
            </a:r>
            <a:endParaRPr lang="nl-BE" kern="1200" dirty="0">
              <a:solidFill>
                <a:srgbClr val="F86613"/>
              </a:solidFill>
              <a:ea typeface="+mj-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5444458"/>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2" name="Right Arrow 5"/>
          <p:cNvSpPr>
            <a:spLocks noChangeArrowheads="1"/>
          </p:cNvSpPr>
          <p:nvPr/>
        </p:nvSpPr>
        <p:spPr bwMode="auto">
          <a:xfrm>
            <a:off x="584672" y="2384428"/>
            <a:ext cx="6121400" cy="720725"/>
          </a:xfrm>
          <a:prstGeom prst="rightArrow">
            <a:avLst>
              <a:gd name="adj1" fmla="val 50000"/>
              <a:gd name="adj2" fmla="val 49977"/>
            </a:avLst>
          </a:prstGeom>
          <a:solidFill>
            <a:srgbClr val="B8D4E6"/>
          </a:solidFill>
          <a:ln w="9525" algn="ctr">
            <a:solidFill>
              <a:schemeClr val="tx1"/>
            </a:solidFill>
            <a:round/>
            <a:headEnd/>
            <a:tailEnd/>
          </a:ln>
        </p:spPr>
        <p:txBody>
          <a:bodyPr/>
          <a:lstStyle/>
          <a:p>
            <a:pPr marL="533400" indent="-533400" defTabSz="914400">
              <a:lnSpc>
                <a:spcPct val="100000"/>
              </a:lnSpc>
              <a:spcBef>
                <a:spcPct val="50000"/>
              </a:spcBef>
              <a:buClr>
                <a:srgbClr val="F86613"/>
              </a:buClr>
              <a:buSzPct val="140000"/>
            </a:pPr>
            <a:r>
              <a:rPr lang="nl-BE" sz="1400" i="1" dirty="0">
                <a:solidFill>
                  <a:srgbClr val="21363C"/>
                </a:solidFill>
                <a:latin typeface="+mj-lt"/>
              </a:rPr>
              <a:t>Energy </a:t>
            </a:r>
            <a:r>
              <a:rPr lang="nl-BE" sz="1400" i="1" dirty="0" err="1">
                <a:solidFill>
                  <a:srgbClr val="21363C"/>
                </a:solidFill>
                <a:latin typeface="+mj-lt"/>
              </a:rPr>
              <a:t>only</a:t>
            </a:r>
            <a:r>
              <a:rPr lang="nl-BE" sz="1400" i="1" dirty="0">
                <a:solidFill>
                  <a:srgbClr val="21363C"/>
                </a:solidFill>
                <a:latin typeface="+mj-lt"/>
              </a:rPr>
              <a:t> </a:t>
            </a:r>
            <a:r>
              <a:rPr lang="nl-BE" sz="1400" i="1" dirty="0" err="1">
                <a:solidFill>
                  <a:srgbClr val="21363C"/>
                </a:solidFill>
                <a:latin typeface="+mj-lt"/>
              </a:rPr>
              <a:t>markets</a:t>
            </a:r>
            <a:endParaRPr lang="nl-BE" sz="1400" i="1" dirty="0">
              <a:solidFill>
                <a:srgbClr val="21363C"/>
              </a:solidFill>
              <a:latin typeface="+mj-lt"/>
            </a:endParaRPr>
          </a:p>
        </p:txBody>
      </p:sp>
      <p:sp>
        <p:nvSpPr>
          <p:cNvPr id="48133" name="Left Arrow 6"/>
          <p:cNvSpPr>
            <a:spLocks noChangeArrowheads="1"/>
          </p:cNvSpPr>
          <p:nvPr/>
        </p:nvSpPr>
        <p:spPr bwMode="auto">
          <a:xfrm>
            <a:off x="6732588" y="2384429"/>
            <a:ext cx="2087562" cy="720725"/>
          </a:xfrm>
          <a:prstGeom prst="leftArrow">
            <a:avLst>
              <a:gd name="adj1" fmla="val 50000"/>
              <a:gd name="adj2" fmla="val 49937"/>
            </a:avLst>
          </a:prstGeom>
          <a:solidFill>
            <a:srgbClr val="B8D4E6"/>
          </a:solidFill>
          <a:ln w="9525" algn="ctr">
            <a:solidFill>
              <a:schemeClr val="tx1"/>
            </a:solidFill>
            <a:round/>
            <a:headEnd/>
            <a:tailEnd/>
          </a:ln>
        </p:spPr>
        <p:txBody>
          <a:bodyPr/>
          <a:lstStyle/>
          <a:p>
            <a:pPr marL="533400" indent="-533400" defTabSz="914400">
              <a:lnSpc>
                <a:spcPct val="100000"/>
              </a:lnSpc>
              <a:spcBef>
                <a:spcPct val="50000"/>
              </a:spcBef>
              <a:buClr>
                <a:srgbClr val="F86613"/>
              </a:buClr>
              <a:buSzPct val="140000"/>
            </a:pPr>
            <a:r>
              <a:rPr lang="nl-BE" sz="1400" i="1" dirty="0" err="1">
                <a:solidFill>
                  <a:srgbClr val="21363C"/>
                </a:solidFill>
                <a:latin typeface="+mj-lt"/>
              </a:rPr>
              <a:t>Capacity</a:t>
            </a:r>
            <a:r>
              <a:rPr lang="nl-BE" sz="1400" i="1" dirty="0">
                <a:solidFill>
                  <a:srgbClr val="21363C"/>
                </a:solidFill>
                <a:latin typeface="+mj-lt"/>
              </a:rPr>
              <a:t> market</a:t>
            </a:r>
          </a:p>
        </p:txBody>
      </p:sp>
      <p:sp>
        <p:nvSpPr>
          <p:cNvPr id="48134" name="Right Arrow 7"/>
          <p:cNvSpPr>
            <a:spLocks noChangeArrowheads="1"/>
          </p:cNvSpPr>
          <p:nvPr/>
        </p:nvSpPr>
        <p:spPr bwMode="auto">
          <a:xfrm>
            <a:off x="719138" y="4797425"/>
            <a:ext cx="4824412" cy="827088"/>
          </a:xfrm>
          <a:prstGeom prst="rightArrow">
            <a:avLst>
              <a:gd name="adj1" fmla="val 50000"/>
              <a:gd name="adj2" fmla="val 50067"/>
            </a:avLst>
          </a:prstGeom>
          <a:solidFill>
            <a:srgbClr val="B8D4E6"/>
          </a:solidFill>
          <a:ln w="9525" algn="ctr">
            <a:solidFill>
              <a:schemeClr val="tx1"/>
            </a:solidFill>
            <a:round/>
            <a:headEnd/>
            <a:tailEnd/>
          </a:ln>
        </p:spPr>
        <p:txBody>
          <a:bodyPr/>
          <a:lstStyle/>
          <a:p>
            <a:pPr marL="533400" indent="-533400" defTabSz="914400">
              <a:lnSpc>
                <a:spcPct val="100000"/>
              </a:lnSpc>
              <a:spcBef>
                <a:spcPct val="50000"/>
              </a:spcBef>
              <a:buClr>
                <a:srgbClr val="F86613"/>
              </a:buClr>
              <a:buSzPct val="140000"/>
            </a:pPr>
            <a:r>
              <a:rPr lang="nl-BE" sz="1400" i="1" dirty="0" err="1">
                <a:solidFill>
                  <a:srgbClr val="21363C"/>
                </a:solidFill>
                <a:latin typeface="+mj-lt"/>
              </a:rPr>
              <a:t>Multilateral</a:t>
            </a:r>
            <a:r>
              <a:rPr lang="nl-BE" sz="1400" i="1" dirty="0">
                <a:solidFill>
                  <a:srgbClr val="21363C"/>
                </a:solidFill>
                <a:latin typeface="+mj-lt"/>
              </a:rPr>
              <a:t> market</a:t>
            </a:r>
          </a:p>
        </p:txBody>
      </p:sp>
      <p:sp>
        <p:nvSpPr>
          <p:cNvPr id="48135" name="Left Arrow 8"/>
          <p:cNvSpPr>
            <a:spLocks noChangeArrowheads="1"/>
          </p:cNvSpPr>
          <p:nvPr/>
        </p:nvSpPr>
        <p:spPr bwMode="auto">
          <a:xfrm>
            <a:off x="5543550" y="4833942"/>
            <a:ext cx="3349625" cy="719137"/>
          </a:xfrm>
          <a:prstGeom prst="leftArrow">
            <a:avLst>
              <a:gd name="adj1" fmla="val 50000"/>
              <a:gd name="adj2" fmla="val 50093"/>
            </a:avLst>
          </a:prstGeom>
          <a:solidFill>
            <a:srgbClr val="B8D4E6"/>
          </a:solidFill>
          <a:ln w="9525" algn="ctr">
            <a:solidFill>
              <a:schemeClr val="tx1"/>
            </a:solidFill>
            <a:round/>
            <a:headEnd/>
            <a:tailEnd/>
          </a:ln>
        </p:spPr>
        <p:txBody>
          <a:bodyPr/>
          <a:lstStyle/>
          <a:p>
            <a:pPr marL="533400" indent="-533400" defTabSz="914400">
              <a:lnSpc>
                <a:spcPct val="100000"/>
              </a:lnSpc>
              <a:spcBef>
                <a:spcPct val="50000"/>
              </a:spcBef>
              <a:buClr>
                <a:srgbClr val="F86613"/>
              </a:buClr>
              <a:buSzPct val="140000"/>
            </a:pPr>
            <a:r>
              <a:rPr lang="nl-BE" sz="1400" i="1">
                <a:solidFill>
                  <a:srgbClr val="21363C"/>
                </a:solidFill>
                <a:latin typeface="+mj-lt"/>
              </a:rPr>
              <a:t>TSO is single buyer</a:t>
            </a:r>
          </a:p>
        </p:txBody>
      </p:sp>
      <p:sp>
        <p:nvSpPr>
          <p:cNvPr id="3" name="Slide Number Placeholder 2"/>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11</a:t>
            </a:fld>
            <a:endParaRPr lang="de-DE" dirty="0">
              <a:solidFill>
                <a:srgbClr val="FFFFFF"/>
              </a:solidFill>
            </a:endParaRPr>
          </a:p>
        </p:txBody>
      </p:sp>
    </p:spTree>
    <p:extLst>
      <p:ext uri="{BB962C8B-B14F-4D97-AF65-F5344CB8AC3E}">
        <p14:creationId xmlns:p14="http://schemas.microsoft.com/office/powerpoint/2010/main" val="42351618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Slide Number Placeholder 4"/>
          <p:cNvSpPr>
            <a:spLocks noGrp="1"/>
          </p:cNvSpPr>
          <p:nvPr>
            <p:ph type="sldNum" sz="quarter" idx="10"/>
          </p:nvPr>
        </p:nvSpPr>
        <p:spPr/>
        <p:txBody>
          <a:bodyPr/>
          <a:lstStyle/>
          <a:p>
            <a:fld id="{9710FC50-978A-460A-9BE3-81F0C0C3FF13}" type="slidenum">
              <a:rPr lang="en-US">
                <a:solidFill>
                  <a:srgbClr val="FFFFFF"/>
                </a:solidFill>
              </a:rPr>
              <a:pPr/>
              <a:t>12</a:t>
            </a:fld>
            <a:endParaRPr lang="en-US">
              <a:solidFill>
                <a:srgbClr val="FFFFFF"/>
              </a:solidFill>
            </a:endParaRPr>
          </a:p>
        </p:txBody>
      </p:sp>
      <p:sp>
        <p:nvSpPr>
          <p:cNvPr id="941058" name="Rectangle 2"/>
          <p:cNvSpPr>
            <a:spLocks noGrp="1"/>
          </p:cNvSpPr>
          <p:nvPr>
            <p:ph type="title" idx="4294967295"/>
          </p:nvPr>
        </p:nvSpPr>
        <p:spPr>
          <a:xfrm>
            <a:off x="792165" y="452438"/>
            <a:ext cx="8351837" cy="722312"/>
          </a:xfrm>
          <a:noFill/>
          <a:ln/>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sz="2000" b="1"/>
              <a:t>Different electricity markets</a:t>
            </a:r>
          </a:p>
        </p:txBody>
      </p:sp>
      <p:grpSp>
        <p:nvGrpSpPr>
          <p:cNvPr id="941084" name="Group 28"/>
          <p:cNvGrpSpPr>
            <a:grpSpLocks/>
          </p:cNvGrpSpPr>
          <p:nvPr/>
        </p:nvGrpSpPr>
        <p:grpSpPr bwMode="auto">
          <a:xfrm>
            <a:off x="1974852" y="1223963"/>
            <a:ext cx="4781550" cy="4602162"/>
            <a:chOff x="844" y="539"/>
            <a:chExt cx="3612" cy="3371"/>
          </a:xfrm>
        </p:grpSpPr>
        <p:sp>
          <p:nvSpPr>
            <p:cNvPr id="941059" name="Line 3"/>
            <p:cNvSpPr>
              <a:spLocks noChangeShapeType="1"/>
            </p:cNvSpPr>
            <p:nvPr/>
          </p:nvSpPr>
          <p:spPr bwMode="auto">
            <a:xfrm flipV="1">
              <a:off x="2342" y="2348"/>
              <a:ext cx="1" cy="1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pic>
          <p:nvPicPr>
            <p:cNvPr id="941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 y="3170"/>
              <a:ext cx="721"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10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 y="571"/>
              <a:ext cx="37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10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 y="3117"/>
              <a:ext cx="763"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106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8" y="1019"/>
              <a:ext cx="37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064" name="Oval 8"/>
            <p:cNvSpPr>
              <a:spLocks noChangeArrowheads="1"/>
            </p:cNvSpPr>
            <p:nvPr/>
          </p:nvSpPr>
          <p:spPr bwMode="auto">
            <a:xfrm>
              <a:off x="2432" y="2624"/>
              <a:ext cx="840"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CC0000"/>
                </a:buClr>
              </a:pPr>
              <a:r>
                <a:rPr lang="en-AU" sz="1200" b="1" smtClean="0">
                  <a:solidFill>
                    <a:srgbClr val="EEECE1"/>
                  </a:solidFill>
                  <a:latin typeface="Verdana" pitchFamily="34" charset="0"/>
                  <a:ea typeface="+mn-ea"/>
                  <a:cs typeface="+mn-cs"/>
                </a:rPr>
                <a:t>Balancing</a:t>
              </a:r>
            </a:p>
            <a:p>
              <a:pPr>
                <a:spcBef>
                  <a:spcPct val="50000"/>
                </a:spcBef>
                <a:buClr>
                  <a:srgbClr val="CC0000"/>
                </a:buClr>
              </a:pPr>
              <a:r>
                <a:rPr lang="en-AU" sz="1200" b="1" smtClean="0">
                  <a:solidFill>
                    <a:srgbClr val="EEECE1"/>
                  </a:solidFill>
                  <a:latin typeface="Verdana" pitchFamily="34" charset="0"/>
                  <a:ea typeface="+mn-ea"/>
                  <a:cs typeface="+mn-cs"/>
                </a:rPr>
                <a:t>Market</a:t>
              </a:r>
            </a:p>
          </p:txBody>
        </p:sp>
        <p:sp>
          <p:nvSpPr>
            <p:cNvPr id="941065" name="Oval 9"/>
            <p:cNvSpPr>
              <a:spLocks noChangeArrowheads="1"/>
            </p:cNvSpPr>
            <p:nvPr/>
          </p:nvSpPr>
          <p:spPr bwMode="auto">
            <a:xfrm>
              <a:off x="2080" y="1704"/>
              <a:ext cx="1544" cy="5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CC0000"/>
                </a:buClr>
              </a:pPr>
              <a:r>
                <a:rPr lang="en-AU" sz="1200" b="1" smtClean="0">
                  <a:solidFill>
                    <a:srgbClr val="EEECE1"/>
                  </a:solidFill>
                  <a:latin typeface="Verdana" pitchFamily="34" charset="0"/>
                  <a:ea typeface="+mn-ea"/>
                  <a:cs typeface="+mn-cs"/>
                </a:rPr>
                <a:t>Wholesale Market</a:t>
              </a:r>
            </a:p>
            <a:p>
              <a:pPr>
                <a:spcBef>
                  <a:spcPct val="50000"/>
                </a:spcBef>
                <a:buClr>
                  <a:srgbClr val="CC0000"/>
                </a:buClr>
              </a:pPr>
              <a:r>
                <a:rPr lang="en-AU" sz="1200" b="1" smtClean="0">
                  <a:solidFill>
                    <a:srgbClr val="EEECE1"/>
                  </a:solidFill>
                  <a:latin typeface="Verdana" pitchFamily="34" charset="0"/>
                  <a:ea typeface="+mn-ea"/>
                  <a:cs typeface="+mn-cs"/>
                </a:rPr>
                <a:t>OTC and Exchange</a:t>
              </a:r>
            </a:p>
          </p:txBody>
        </p:sp>
        <p:sp>
          <p:nvSpPr>
            <p:cNvPr id="941066" name="Oval 10"/>
            <p:cNvSpPr>
              <a:spLocks noChangeArrowheads="1"/>
            </p:cNvSpPr>
            <p:nvPr/>
          </p:nvSpPr>
          <p:spPr bwMode="auto">
            <a:xfrm>
              <a:off x="2280" y="1152"/>
              <a:ext cx="1152" cy="43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CC0000"/>
                </a:buClr>
              </a:pPr>
              <a:r>
                <a:rPr lang="en-AU" sz="1200" b="1" smtClean="0">
                  <a:solidFill>
                    <a:srgbClr val="EEECE1"/>
                  </a:solidFill>
                  <a:latin typeface="Verdana" pitchFamily="34" charset="0"/>
                  <a:ea typeface="+mn-ea"/>
                  <a:cs typeface="+mn-cs"/>
                </a:rPr>
                <a:t>Retail Market</a:t>
              </a:r>
            </a:p>
          </p:txBody>
        </p:sp>
        <p:pic>
          <p:nvPicPr>
            <p:cNvPr id="94106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6" y="539"/>
              <a:ext cx="37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106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6" y="579"/>
              <a:ext cx="37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069" name="Rectangle 13"/>
            <p:cNvSpPr>
              <a:spLocks noChangeArrowheads="1"/>
            </p:cNvSpPr>
            <p:nvPr/>
          </p:nvSpPr>
          <p:spPr bwMode="auto">
            <a:xfrm>
              <a:off x="864" y="1184"/>
              <a:ext cx="568"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CC0000"/>
                </a:buClr>
              </a:pPr>
              <a:r>
                <a:rPr lang="en-AU" sz="1200" b="1" smtClean="0">
                  <a:solidFill>
                    <a:srgbClr val="EEECE1"/>
                  </a:solidFill>
                  <a:latin typeface="Verdana" pitchFamily="34" charset="0"/>
                  <a:ea typeface="+mn-ea"/>
                  <a:cs typeface="+mn-cs"/>
                </a:rPr>
                <a:t>Retailers</a:t>
              </a:r>
            </a:p>
          </p:txBody>
        </p:sp>
        <p:sp>
          <p:nvSpPr>
            <p:cNvPr id="941070" name="Rectangle 14"/>
            <p:cNvSpPr>
              <a:spLocks noChangeArrowheads="1"/>
            </p:cNvSpPr>
            <p:nvPr/>
          </p:nvSpPr>
          <p:spPr bwMode="auto">
            <a:xfrm>
              <a:off x="3896" y="1832"/>
              <a:ext cx="560"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CC0000"/>
                </a:buClr>
              </a:pPr>
              <a:r>
                <a:rPr lang="en-AU" sz="1200" b="1" smtClean="0">
                  <a:solidFill>
                    <a:srgbClr val="EEECE1"/>
                  </a:solidFill>
                  <a:latin typeface="Verdana" pitchFamily="34" charset="0"/>
                  <a:ea typeface="+mn-ea"/>
                  <a:cs typeface="+mn-cs"/>
                </a:rPr>
                <a:t>Traders</a:t>
              </a:r>
            </a:p>
          </p:txBody>
        </p:sp>
        <p:pic>
          <p:nvPicPr>
            <p:cNvPr id="94107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 y="1867"/>
              <a:ext cx="57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072" name="Line 16"/>
            <p:cNvSpPr>
              <a:spLocks noChangeShapeType="1"/>
            </p:cNvSpPr>
            <p:nvPr/>
          </p:nvSpPr>
          <p:spPr bwMode="auto">
            <a:xfrm>
              <a:off x="2120" y="920"/>
              <a:ext cx="256" cy="32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73" name="Line 17"/>
            <p:cNvSpPr>
              <a:spLocks noChangeShapeType="1"/>
            </p:cNvSpPr>
            <p:nvPr/>
          </p:nvSpPr>
          <p:spPr bwMode="auto">
            <a:xfrm>
              <a:off x="2728" y="968"/>
              <a:ext cx="16" cy="19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74" name="Line 18"/>
            <p:cNvSpPr>
              <a:spLocks noChangeShapeType="1"/>
            </p:cNvSpPr>
            <p:nvPr/>
          </p:nvSpPr>
          <p:spPr bwMode="auto">
            <a:xfrm flipH="1">
              <a:off x="3264" y="1008"/>
              <a:ext cx="64" cy="18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75" name="Line 19"/>
            <p:cNvSpPr>
              <a:spLocks noChangeShapeType="1"/>
            </p:cNvSpPr>
            <p:nvPr/>
          </p:nvSpPr>
          <p:spPr bwMode="auto">
            <a:xfrm flipH="1">
              <a:off x="3416" y="1192"/>
              <a:ext cx="336" cy="12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76" name="Line 20"/>
            <p:cNvSpPr>
              <a:spLocks noChangeShapeType="1"/>
            </p:cNvSpPr>
            <p:nvPr/>
          </p:nvSpPr>
          <p:spPr bwMode="auto">
            <a:xfrm>
              <a:off x="1440" y="1352"/>
              <a:ext cx="8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77" name="Line 21"/>
            <p:cNvSpPr>
              <a:spLocks noChangeShapeType="1"/>
            </p:cNvSpPr>
            <p:nvPr/>
          </p:nvSpPr>
          <p:spPr bwMode="auto">
            <a:xfrm flipV="1">
              <a:off x="1440" y="2032"/>
              <a:ext cx="640" cy="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78" name="Line 22"/>
            <p:cNvSpPr>
              <a:spLocks noChangeShapeType="1"/>
            </p:cNvSpPr>
            <p:nvPr/>
          </p:nvSpPr>
          <p:spPr bwMode="auto">
            <a:xfrm flipV="1">
              <a:off x="1656" y="2896"/>
              <a:ext cx="816" cy="50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79" name="Line 23"/>
            <p:cNvSpPr>
              <a:spLocks noChangeShapeType="1"/>
            </p:cNvSpPr>
            <p:nvPr/>
          </p:nvSpPr>
          <p:spPr bwMode="auto">
            <a:xfrm flipV="1">
              <a:off x="1632" y="2200"/>
              <a:ext cx="632" cy="119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80" name="Line 24"/>
            <p:cNvSpPr>
              <a:spLocks noChangeShapeType="1"/>
            </p:cNvSpPr>
            <p:nvPr/>
          </p:nvSpPr>
          <p:spPr bwMode="auto">
            <a:xfrm flipH="1" flipV="1">
              <a:off x="1432" y="1456"/>
              <a:ext cx="792" cy="36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81" name="Line 25"/>
            <p:cNvSpPr>
              <a:spLocks noChangeShapeType="1"/>
            </p:cNvSpPr>
            <p:nvPr/>
          </p:nvSpPr>
          <p:spPr bwMode="auto">
            <a:xfrm>
              <a:off x="3640" y="1976"/>
              <a:ext cx="24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82" name="Line 26"/>
            <p:cNvSpPr>
              <a:spLocks noChangeShapeType="1"/>
            </p:cNvSpPr>
            <p:nvPr/>
          </p:nvSpPr>
          <p:spPr bwMode="auto">
            <a:xfrm>
              <a:off x="1432" y="2232"/>
              <a:ext cx="1008" cy="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sp>
          <p:nvSpPr>
            <p:cNvPr id="941083" name="Line 27"/>
            <p:cNvSpPr>
              <a:spLocks noChangeShapeType="1"/>
            </p:cNvSpPr>
            <p:nvPr/>
          </p:nvSpPr>
          <p:spPr bwMode="auto">
            <a:xfrm>
              <a:off x="3248" y="2848"/>
              <a:ext cx="496" cy="2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Char char="•"/>
              </a:pPr>
              <a:endParaRPr lang="en-GB" sz="1400" smtClean="0">
                <a:solidFill>
                  <a:srgbClr val="000000"/>
                </a:solidFill>
                <a:latin typeface="Arial" pitchFamily="34" charset="0"/>
                <a:ea typeface="+mn-ea"/>
                <a:cs typeface="+mn-cs"/>
              </a:endParaRPr>
            </a:p>
          </p:txBody>
        </p:sp>
      </p:grpSp>
    </p:spTree>
    <p:extLst>
      <p:ext uri="{BB962C8B-B14F-4D97-AF65-F5344CB8AC3E}">
        <p14:creationId xmlns:p14="http://schemas.microsoft.com/office/powerpoint/2010/main" val="991921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C4657BF-577A-4F5D-87DF-841E98848F79}" type="slidenum">
              <a:rPr lang="de-DE" smtClean="0">
                <a:solidFill>
                  <a:srgbClr val="FFFFFF"/>
                </a:solidFill>
              </a:rPr>
              <a:pPr>
                <a:defRPr/>
              </a:pPr>
              <a:t>13</a:t>
            </a:fld>
            <a:endParaRPr lang="de-DE" dirty="0">
              <a:solidFill>
                <a:srgbClr val="FFFFFF"/>
              </a:solidFill>
            </a:endParaRPr>
          </a:p>
        </p:txBody>
      </p:sp>
      <p:sp>
        <p:nvSpPr>
          <p:cNvPr id="3" name="Date Placeholder 2"/>
          <p:cNvSpPr>
            <a:spLocks noGrp="1"/>
          </p:cNvSpPr>
          <p:nvPr>
            <p:ph type="dt" sz="half" idx="11"/>
          </p:nvPr>
        </p:nvSpPr>
        <p:spPr/>
        <p:txBody>
          <a:bodyPr/>
          <a:lstStyle/>
          <a:p>
            <a:pPr>
              <a:defRPr/>
            </a:pPr>
            <a:endParaRPr lang="de-DE">
              <a:solidFill>
                <a:srgbClr val="FFFFFF"/>
              </a:solidFill>
            </a:endParaRPr>
          </a:p>
        </p:txBody>
      </p:sp>
      <p:graphicFrame>
        <p:nvGraphicFramePr>
          <p:cNvPr id="8" name="Diagram 7"/>
          <p:cNvGraphicFramePr/>
          <p:nvPr>
            <p:extLst>
              <p:ext uri="{D42A27DB-BD31-4B8C-83A1-F6EECF244321}">
                <p14:modId xmlns:p14="http://schemas.microsoft.com/office/powerpoint/2010/main" val="314650289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395288" y="727075"/>
            <a:ext cx="8132762" cy="712788"/>
          </a:xfrm>
          <a:prstGeom prst="rect">
            <a:avLst/>
          </a:prstGeom>
        </p:spPr>
        <p:txBody>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nl-BE" smtClean="0"/>
              <a:t>Agenda</a:t>
            </a:r>
            <a:endParaRPr lang="en-GB" dirty="0"/>
          </a:p>
        </p:txBody>
      </p:sp>
    </p:spTree>
    <p:extLst>
      <p:ext uri="{BB962C8B-B14F-4D97-AF65-F5344CB8AC3E}">
        <p14:creationId xmlns:p14="http://schemas.microsoft.com/office/powerpoint/2010/main" val="80260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0"/>
          </p:nvPr>
        </p:nvSpPr>
        <p:spPr>
          <a:ln/>
        </p:spPr>
        <p:txBody>
          <a:bodyPr/>
          <a:lstStyle/>
          <a:p>
            <a:pPr>
              <a:defRPr/>
            </a:pPr>
            <a:fld id="{B814EC51-5FD9-4851-9C0A-681752211D39}" type="slidenum">
              <a:rPr lang="en-US">
                <a:solidFill>
                  <a:srgbClr val="000000"/>
                </a:solidFill>
              </a:rPr>
              <a:pPr>
                <a:defRPr/>
              </a:pPr>
              <a:t>14</a:t>
            </a:fld>
            <a:endParaRPr lang="en-US">
              <a:solidFill>
                <a:srgbClr val="000000"/>
              </a:solidFill>
            </a:endParaRPr>
          </a:p>
        </p:txBody>
      </p:sp>
      <p:sp>
        <p:nvSpPr>
          <p:cNvPr id="496644" name="Rectangle 4"/>
          <p:cNvSpPr>
            <a:spLocks noGrp="1" noChangeArrowheads="1"/>
          </p:cNvSpPr>
          <p:nvPr>
            <p:ph type="title" idx="4294967295"/>
          </p:nvPr>
        </p:nvSpPr>
        <p:spPr bwMode="auto">
          <a:xfrm>
            <a:off x="0" y="274638"/>
            <a:ext cx="8229600" cy="11430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sz="2800" b="1" smtClean="0">
                <a:solidFill>
                  <a:srgbClr val="F86613"/>
                </a:solidFill>
                <a:latin typeface="Verdana" pitchFamily="34" charset="0"/>
              </a:rPr>
              <a:t>Market actors</a:t>
            </a:r>
          </a:p>
        </p:txBody>
      </p:sp>
      <p:sp>
        <p:nvSpPr>
          <p:cNvPr id="496645" name="Rectangle 5"/>
          <p:cNvSpPr>
            <a:spLocks noGrp="1" noChangeArrowheads="1"/>
          </p:cNvSpPr>
          <p:nvPr>
            <p:ph type="body" idx="4294967295"/>
          </p:nvPr>
        </p:nvSpPr>
        <p:spPr>
          <a:xfrm>
            <a:off x="0" y="1600204"/>
            <a:ext cx="8229600" cy="4525963"/>
          </a:xfrm>
        </p:spPr>
        <p:txBody>
          <a:bodyPr/>
          <a:lstStyle/>
          <a:p>
            <a:endParaRPr lang="nl-BE" smtClean="0"/>
          </a:p>
          <a:p>
            <a:endParaRPr lang="nl-NL" smtClean="0"/>
          </a:p>
        </p:txBody>
      </p:sp>
      <p:sp>
        <p:nvSpPr>
          <p:cNvPr id="496646" name="Rectangle 6"/>
          <p:cNvSpPr>
            <a:spLocks noGrp="1" noChangeArrowheads="1"/>
          </p:cNvSpPr>
          <p:nvPr>
            <p:ph idx="4294967295"/>
          </p:nvPr>
        </p:nvSpPr>
        <p:spPr>
          <a:xfrm>
            <a:off x="468315" y="996953"/>
            <a:ext cx="8675687"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8775" indent="-358775" defTabSz="957263"/>
            <a:r>
              <a:rPr lang="en-GB" sz="1600" dirty="0" smtClean="0"/>
              <a:t>Producers</a:t>
            </a:r>
          </a:p>
          <a:p>
            <a:pPr marL="358775" indent="-358775" defTabSz="957263"/>
            <a:r>
              <a:rPr lang="en-GB" sz="1600" dirty="0" smtClean="0"/>
              <a:t>Suppliers</a:t>
            </a:r>
          </a:p>
          <a:p>
            <a:pPr marL="777875" lvl="1" indent="-298450" defTabSz="957263"/>
            <a:r>
              <a:rPr lang="en-GB" sz="1600" dirty="0" smtClean="0"/>
              <a:t>Sell the energy to the consumers </a:t>
            </a:r>
          </a:p>
          <a:p>
            <a:pPr marL="358775" indent="-358775" defTabSz="957263"/>
            <a:r>
              <a:rPr lang="en-GB" sz="1600" dirty="0" smtClean="0"/>
              <a:t>Traders</a:t>
            </a:r>
          </a:p>
          <a:p>
            <a:pPr marL="777875" lvl="1" indent="-298450" defTabSz="957263"/>
            <a:r>
              <a:rPr lang="en-GB" sz="1600" dirty="0" smtClean="0"/>
              <a:t>Buy and sell the energy on wholesale markets, but don’t supply</a:t>
            </a:r>
          </a:p>
          <a:p>
            <a:pPr marL="358775" indent="-358775" defTabSz="957263"/>
            <a:r>
              <a:rPr lang="en-GB" sz="1600" dirty="0" smtClean="0"/>
              <a:t>Grid Users</a:t>
            </a:r>
          </a:p>
          <a:p>
            <a:pPr marL="777875" lvl="1" indent="-298450" defTabSz="957263"/>
            <a:r>
              <a:rPr lang="en-GB" sz="1600" dirty="0" smtClean="0"/>
              <a:t>Are connected to the Grid (Transmission or Distribution)</a:t>
            </a:r>
          </a:p>
          <a:p>
            <a:pPr marL="777875" lvl="1" indent="-298450" defTabSz="957263"/>
            <a:r>
              <a:rPr lang="en-GB" sz="1600" dirty="0" smtClean="0"/>
              <a:t>Take energy off or inject energy in the Grid</a:t>
            </a:r>
            <a:endParaRPr lang="en-GB" sz="1000" dirty="0" smtClean="0"/>
          </a:p>
          <a:p>
            <a:pPr marL="358775" indent="-358775" defTabSz="957263"/>
            <a:r>
              <a:rPr lang="en-GB" sz="1600" dirty="0" smtClean="0"/>
              <a:t>Grid operators (Transmission / Distribution)</a:t>
            </a:r>
          </a:p>
          <a:p>
            <a:pPr marL="777875" lvl="1" indent="-298450" defTabSz="957263"/>
            <a:r>
              <a:rPr lang="en-GB" sz="1600" dirty="0" smtClean="0"/>
              <a:t>Build and maintain Grid</a:t>
            </a:r>
          </a:p>
          <a:p>
            <a:pPr marL="777875" lvl="1" indent="-298450" defTabSz="957263"/>
            <a:r>
              <a:rPr lang="en-GB" sz="1600" dirty="0" smtClean="0"/>
              <a:t>Guarantee security and quality of supply</a:t>
            </a:r>
          </a:p>
          <a:p>
            <a:pPr marL="777875" lvl="1" indent="-298450" defTabSz="957263"/>
            <a:r>
              <a:rPr lang="en-GB" sz="1600" dirty="0" smtClean="0"/>
              <a:t>Control and manage balance, voltage, frequency and congestions</a:t>
            </a:r>
          </a:p>
          <a:p>
            <a:pPr marL="777875" lvl="1" indent="-298450" defTabSz="957263"/>
            <a:r>
              <a:rPr lang="en-GB" sz="1600" dirty="0" smtClean="0"/>
              <a:t>Promote the opening of the </a:t>
            </a:r>
            <a:r>
              <a:rPr lang="en-GB" sz="1600" dirty="0" err="1" smtClean="0"/>
              <a:t>marke</a:t>
            </a:r>
            <a:endParaRPr lang="en-GB" sz="1600" dirty="0" smtClean="0"/>
          </a:p>
          <a:p>
            <a:pPr marL="777875" lvl="1" indent="-298450" defTabSz="957263"/>
            <a:endParaRPr lang="en-GB" dirty="0"/>
          </a:p>
          <a:p>
            <a:pPr marL="479425" lvl="1" indent="0" defTabSz="957263">
              <a:buNone/>
            </a:pPr>
            <a:r>
              <a:rPr lang="en-GB" sz="1600" dirty="0" smtClean="0"/>
              <a:t>New roles appear: </a:t>
            </a:r>
            <a:r>
              <a:rPr lang="en-GB" sz="1600" dirty="0" err="1" smtClean="0"/>
              <a:t>prosumers</a:t>
            </a:r>
            <a:r>
              <a:rPr lang="en-GB" sz="1600" dirty="0" smtClean="0"/>
              <a:t>, aggregators</a:t>
            </a:r>
          </a:p>
          <a:p>
            <a:pPr marL="1119187" indent="-298450" defTabSz="957263"/>
            <a:endParaRPr lang="en-GB" sz="2000" dirty="0" smtClean="0"/>
          </a:p>
        </p:txBody>
      </p:sp>
      <p:sp>
        <p:nvSpPr>
          <p:cNvPr id="3" name="Date Placeholder 3"/>
          <p:cNvSpPr txBox="1">
            <a:spLocks noGrp="1"/>
          </p:cNvSpPr>
          <p:nvPr/>
        </p:nvSpPr>
        <p:spPr>
          <a:xfrm>
            <a:off x="998538" y="6405567"/>
            <a:ext cx="1581150" cy="352425"/>
          </a:xfrm>
          <a:prstGeom prst="rect">
            <a:avLst/>
          </a:prstGeom>
          <a:noFill/>
        </p:spPr>
        <p:txBody>
          <a:bodyPr anchor="ctr"/>
          <a:lstStyle>
            <a:lvl1pPr algn="l" eaLnBrk="0" hangingPunct="0">
              <a:defRPr>
                <a:solidFill>
                  <a:schemeClr val="tx1"/>
                </a:solidFill>
                <a:latin typeface="Arial" pitchFamily="34" charset="0"/>
              </a:defRPr>
            </a:lvl1pPr>
            <a:lvl2pPr marL="742950" indent="-285750" algn="l" eaLnBrk="0" hangingPunct="0">
              <a:defRPr>
                <a:solidFill>
                  <a:schemeClr val="tx1"/>
                </a:solidFill>
                <a:latin typeface="Arial" pitchFamily="34" charset="0"/>
              </a:defRPr>
            </a:lvl2pPr>
            <a:lvl3pPr marL="1143000" indent="-228600" algn="l" eaLnBrk="0" hangingPunct="0">
              <a:defRPr>
                <a:solidFill>
                  <a:schemeClr val="tx1"/>
                </a:solidFill>
                <a:latin typeface="Arial" pitchFamily="34" charset="0"/>
              </a:defRPr>
            </a:lvl3pPr>
            <a:lvl4pPr marL="1600200" indent="-228600" algn="l" eaLnBrk="0" hangingPunct="0">
              <a:defRPr>
                <a:solidFill>
                  <a:schemeClr val="tx1"/>
                </a:solidFill>
                <a:latin typeface="Arial" pitchFamily="34" charset="0"/>
              </a:defRPr>
            </a:lvl4pPr>
            <a:lvl5pPr marL="2057400" indent="-228600" algn="l"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buChar char="•"/>
              <a:defRPr>
                <a:solidFill>
                  <a:schemeClr val="tx1"/>
                </a:solidFill>
                <a:latin typeface="Arial" pitchFamily="34" charset="0"/>
              </a:defRPr>
            </a:lvl9pPr>
          </a:lstStyle>
          <a:p>
            <a:pPr eaLnBrk="1" hangingPunct="1"/>
            <a:endParaRPr lang="nl-NL" sz="1200" smtClean="0">
              <a:solidFill>
                <a:srgbClr val="FFFFFF"/>
              </a:solidFill>
              <a:latin typeface="Verdana" pitchFamily="34" charset="0"/>
              <a:ea typeface="+mn-ea"/>
              <a:cs typeface="+mn-cs"/>
            </a:endParaRPr>
          </a:p>
        </p:txBody>
      </p:sp>
      <p:sp>
        <p:nvSpPr>
          <p:cNvPr id="5" name="Slide Number Placeholder 5"/>
          <p:cNvSpPr txBox="1">
            <a:spLocks noGrp="1"/>
          </p:cNvSpPr>
          <p:nvPr/>
        </p:nvSpPr>
        <p:spPr>
          <a:xfrm>
            <a:off x="112713" y="6405567"/>
            <a:ext cx="673100" cy="352425"/>
          </a:xfrm>
          <a:prstGeom prst="rect">
            <a:avLst/>
          </a:prstGeom>
          <a:noFill/>
        </p:spPr>
        <p:txBody>
          <a:bodyPr anchor="ctr"/>
          <a:lstStyle/>
          <a:p>
            <a:pPr algn="r">
              <a:defRPr/>
            </a:pPr>
            <a:fld id="{C54039FF-0003-4BBC-B4BE-EDC9B4C73310}" type="slidenum">
              <a:rPr lang="en-US" sz="1200">
                <a:solidFill>
                  <a:srgbClr val="FFFFFF"/>
                </a:solidFill>
                <a:latin typeface="Verdana"/>
                <a:ea typeface="+mn-ea"/>
                <a:cs typeface="+mn-cs"/>
              </a:rPr>
              <a:pPr algn="r">
                <a:defRPr/>
              </a:pPr>
              <a:t>14</a:t>
            </a:fld>
            <a:endParaRPr lang="en-US" sz="1200">
              <a:solidFill>
                <a:srgbClr val="FFFFFF"/>
              </a:solidFill>
              <a:latin typeface="Verdana"/>
              <a:ea typeface="+mn-ea"/>
              <a:cs typeface="+mn-cs"/>
            </a:endParaRPr>
          </a:p>
        </p:txBody>
      </p:sp>
    </p:spTree>
    <p:extLst>
      <p:ext uri="{BB962C8B-B14F-4D97-AF65-F5344CB8AC3E}">
        <p14:creationId xmlns:p14="http://schemas.microsoft.com/office/powerpoint/2010/main" val="1957306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6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664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9664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664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664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6646">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96646">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96646">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96646">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9664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664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idx="4294967295"/>
          </p:nvPr>
        </p:nvSpPr>
        <p:spPr>
          <a:xfrm>
            <a:off x="242890" y="373063"/>
            <a:ext cx="6129337" cy="711200"/>
          </a:xfrm>
        </p:spPr>
        <p:txBody>
          <a:bodyPr/>
          <a:lstStyle/>
          <a:p>
            <a:r>
              <a:rPr lang="nl-BE" kern="1200" dirty="0" err="1">
                <a:solidFill>
                  <a:srgbClr val="F86613"/>
                </a:solidFill>
                <a:ea typeface="+mj-ea"/>
              </a:rPr>
              <a:t>Roles</a:t>
            </a:r>
            <a:r>
              <a:rPr lang="nl-BE" dirty="0" smtClean="0">
                <a:ea typeface="ヒラギノ角ゴ Pro W3" pitchFamily="-128" charset="-128"/>
              </a:rPr>
              <a:t> </a:t>
            </a:r>
            <a:r>
              <a:rPr lang="nl-BE" kern="1200" dirty="0" err="1">
                <a:solidFill>
                  <a:srgbClr val="F86613"/>
                </a:solidFill>
                <a:ea typeface="+mj-ea"/>
              </a:rPr>
              <a:t>and</a:t>
            </a:r>
            <a:r>
              <a:rPr lang="nl-BE" dirty="0" smtClean="0">
                <a:ea typeface="ヒラギノ角ゴ Pro W3" pitchFamily="-128" charset="-128"/>
              </a:rPr>
              <a:t> </a:t>
            </a:r>
            <a:r>
              <a:rPr lang="nl-BE" kern="1200" dirty="0" err="1">
                <a:solidFill>
                  <a:srgbClr val="F86613"/>
                </a:solidFill>
                <a:ea typeface="+mj-ea"/>
              </a:rPr>
              <a:t>responsibilities</a:t>
            </a:r>
            <a:endParaRPr lang="nl-BE" kern="1200" dirty="0">
              <a:solidFill>
                <a:srgbClr val="F86613"/>
              </a:solidFill>
              <a:ea typeface="+mj-ea"/>
            </a:endParaRPr>
          </a:p>
        </p:txBody>
      </p:sp>
      <p:graphicFrame>
        <p:nvGraphicFramePr>
          <p:cNvPr id="3" name="Diagram 2"/>
          <p:cNvGraphicFramePr/>
          <p:nvPr/>
        </p:nvGraphicFramePr>
        <p:xfrm>
          <a:off x="317500" y="1396999"/>
          <a:ext cx="4711700"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029200" y="1511304"/>
            <a:ext cx="3898900" cy="1384995"/>
          </a:xfrm>
          <a:prstGeom prst="rect">
            <a:avLst/>
          </a:prstGeom>
          <a:noFill/>
        </p:spPr>
        <p:txBody>
          <a:bodyPr>
            <a:spAutoFit/>
          </a:bodyPr>
          <a:lstStyle/>
          <a:p>
            <a:pPr algn="l">
              <a:buClr>
                <a:srgbClr val="F86613"/>
              </a:buClr>
              <a:buSzPct val="140000"/>
              <a:defRPr/>
            </a:pPr>
            <a:r>
              <a:rPr lang="nl-BE" sz="1400" i="1" dirty="0" err="1">
                <a:solidFill>
                  <a:srgbClr val="21363C"/>
                </a:solidFill>
                <a:latin typeface="+mj-lt"/>
                <a:ea typeface="ＭＳ Ｐゴシック" pitchFamily="34" charset="-128"/>
              </a:rPr>
              <a:t>Responsibility</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government</a:t>
            </a:r>
            <a:r>
              <a:rPr lang="nl-BE" sz="1400" i="1" dirty="0">
                <a:solidFill>
                  <a:srgbClr val="21363C"/>
                </a:solidFill>
                <a:latin typeface="+mj-lt"/>
                <a:ea typeface="ＭＳ Ｐゴシック" pitchFamily="34" charset="-128"/>
              </a:rPr>
              <a:t>/market </a:t>
            </a:r>
          </a:p>
          <a:p>
            <a:pPr algn="l">
              <a:buClr>
                <a:srgbClr val="F86613"/>
              </a:buClr>
              <a:buSzPct val="140000"/>
              <a:defRPr/>
            </a:pPr>
            <a:r>
              <a:rPr lang="nl-BE" sz="1400" i="1" dirty="0">
                <a:solidFill>
                  <a:srgbClr val="21363C"/>
                </a:solidFill>
                <a:latin typeface="+mj-lt"/>
                <a:ea typeface="ＭＳ Ｐゴシック" pitchFamily="34" charset="-128"/>
              </a:rPr>
              <a:t>Tools:</a:t>
            </a:r>
          </a:p>
          <a:p>
            <a:pPr marL="285750" indent="-285750" algn="l">
              <a:buClr>
                <a:srgbClr val="F86613"/>
              </a:buClr>
              <a:buSzPct val="140000"/>
              <a:buFont typeface="Arial" pitchFamily="34" charset="0"/>
              <a:buChar char="•"/>
              <a:defRPr/>
            </a:pPr>
            <a:r>
              <a:rPr lang="nl-BE" sz="1400" i="1" dirty="0">
                <a:solidFill>
                  <a:srgbClr val="21363C"/>
                </a:solidFill>
                <a:latin typeface="+mj-lt"/>
                <a:ea typeface="ＭＳ Ｐゴシック" pitchFamily="34" charset="-128"/>
              </a:rPr>
              <a:t>Measurement/ </a:t>
            </a:r>
            <a:r>
              <a:rPr lang="nl-BE" sz="1400" i="1" dirty="0" smtClean="0">
                <a:solidFill>
                  <a:srgbClr val="21363C"/>
                </a:solidFill>
                <a:latin typeface="+mj-lt"/>
                <a:ea typeface="ＭＳ Ｐゴシック" pitchFamily="34" charset="-128"/>
              </a:rPr>
              <a:t>forecasts</a:t>
            </a:r>
          </a:p>
          <a:p>
            <a:pPr marL="285750" indent="-285750" algn="l">
              <a:buClr>
                <a:srgbClr val="F86613"/>
              </a:buClr>
              <a:buSzPct val="140000"/>
              <a:buFont typeface="Arial" pitchFamily="34" charset="0"/>
              <a:buChar char="•"/>
              <a:defRPr/>
            </a:pPr>
            <a:r>
              <a:rPr lang="nl-BE" sz="1400" i="1" dirty="0" smtClean="0">
                <a:solidFill>
                  <a:srgbClr val="21363C"/>
                </a:solidFill>
                <a:latin typeface="+mj-lt"/>
                <a:ea typeface="ＭＳ Ｐゴシック" pitchFamily="34" charset="-128"/>
              </a:rPr>
              <a:t>Stable framework</a:t>
            </a:r>
            <a:endParaRPr lang="nl-BE" sz="1400" i="1" dirty="0">
              <a:solidFill>
                <a:srgbClr val="21363C"/>
              </a:solidFill>
              <a:latin typeface="+mj-lt"/>
              <a:ea typeface="ＭＳ Ｐゴシック" pitchFamily="34" charset="-128"/>
            </a:endParaRPr>
          </a:p>
          <a:p>
            <a:pPr marL="285750" indent="-285750" algn="l">
              <a:buClr>
                <a:srgbClr val="F86613"/>
              </a:buClr>
              <a:buSzPct val="140000"/>
              <a:buFont typeface="Arial" pitchFamily="34" charset="0"/>
              <a:buChar char="•"/>
              <a:defRPr/>
            </a:pPr>
            <a:r>
              <a:rPr lang="nl-BE" sz="1400" i="1" dirty="0" err="1">
                <a:solidFill>
                  <a:srgbClr val="21363C"/>
                </a:solidFill>
                <a:latin typeface="+mj-lt"/>
                <a:ea typeface="ＭＳ Ｐゴシック" pitchFamily="34" charset="-128"/>
              </a:rPr>
              <a:t>Capacity</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remuneration</a:t>
            </a:r>
            <a:r>
              <a:rPr lang="nl-BE" sz="1400" i="1" dirty="0">
                <a:solidFill>
                  <a:srgbClr val="21363C"/>
                </a:solidFill>
                <a:latin typeface="+mj-lt"/>
                <a:ea typeface="ＭＳ Ｐゴシック" pitchFamily="34" charset="-128"/>
              </a:rPr>
              <a:t> </a:t>
            </a:r>
            <a:r>
              <a:rPr lang="nl-BE" sz="1400" i="1" dirty="0" err="1" smtClean="0">
                <a:solidFill>
                  <a:srgbClr val="21363C"/>
                </a:solidFill>
                <a:latin typeface="+mj-lt"/>
                <a:ea typeface="ＭＳ Ｐゴシック" pitchFamily="34" charset="-128"/>
              </a:rPr>
              <a:t>schemes</a:t>
            </a:r>
            <a:endParaRPr lang="nl-BE" sz="1400" i="1" dirty="0" smtClean="0">
              <a:solidFill>
                <a:srgbClr val="21363C"/>
              </a:solidFill>
              <a:latin typeface="+mj-lt"/>
              <a:ea typeface="ＭＳ Ｐゴシック" pitchFamily="34" charset="-128"/>
            </a:endParaRPr>
          </a:p>
          <a:p>
            <a:pPr marL="285750" indent="-285750" algn="l">
              <a:buClr>
                <a:srgbClr val="F86613"/>
              </a:buClr>
              <a:buSzPct val="140000"/>
              <a:buFont typeface="Arial" pitchFamily="34" charset="0"/>
              <a:buChar char="•"/>
              <a:defRPr/>
            </a:pPr>
            <a:r>
              <a:rPr lang="nl-BE" sz="1400" i="1" dirty="0" smtClean="0">
                <a:solidFill>
                  <a:srgbClr val="21363C"/>
                </a:solidFill>
                <a:latin typeface="+mj-lt"/>
                <a:ea typeface="ＭＳ Ｐゴシック" pitchFamily="34" charset="-128"/>
              </a:rPr>
              <a:t>Strategic Reserves</a:t>
            </a:r>
            <a:endParaRPr lang="nl-BE" sz="1400" i="1" dirty="0">
              <a:solidFill>
                <a:srgbClr val="21363C"/>
              </a:solidFill>
              <a:latin typeface="+mj-lt"/>
              <a:ea typeface="ＭＳ Ｐゴシック" pitchFamily="34" charset="-128"/>
            </a:endParaRPr>
          </a:p>
        </p:txBody>
      </p:sp>
      <p:sp>
        <p:nvSpPr>
          <p:cNvPr id="8" name="TextBox 7"/>
          <p:cNvSpPr txBox="1"/>
          <p:nvPr/>
        </p:nvSpPr>
        <p:spPr>
          <a:xfrm>
            <a:off x="4203700" y="3194973"/>
            <a:ext cx="4826000" cy="954107"/>
          </a:xfrm>
          <a:prstGeom prst="rect">
            <a:avLst/>
          </a:prstGeom>
          <a:noFill/>
        </p:spPr>
        <p:txBody>
          <a:bodyPr>
            <a:spAutoFit/>
          </a:bodyPr>
          <a:lstStyle/>
          <a:p>
            <a:pPr algn="l">
              <a:buClr>
                <a:srgbClr val="F86613"/>
              </a:buClr>
              <a:buSzPct val="140000"/>
              <a:defRPr/>
            </a:pPr>
            <a:r>
              <a:rPr lang="nl-BE" sz="1400" i="1" dirty="0">
                <a:solidFill>
                  <a:srgbClr val="21363C"/>
                </a:solidFill>
                <a:latin typeface="+mj-lt"/>
                <a:ea typeface="ＭＳ Ｐゴシック" pitchFamily="34" charset="-128"/>
              </a:rPr>
              <a:t>Responsibility: energy market </a:t>
            </a:r>
            <a:r>
              <a:rPr lang="nl-BE" sz="1400" i="1" dirty="0" smtClean="0">
                <a:solidFill>
                  <a:srgbClr val="21363C"/>
                </a:solidFill>
                <a:latin typeface="+mj-lt"/>
                <a:ea typeface="ＭＳ Ｐゴシック" pitchFamily="34" charset="-128"/>
              </a:rPr>
              <a:t>actors</a:t>
            </a:r>
          </a:p>
          <a:p>
            <a:pPr algn="l">
              <a:buClr>
                <a:srgbClr val="F86613"/>
              </a:buClr>
              <a:buSzPct val="140000"/>
              <a:defRPr/>
            </a:pPr>
            <a:r>
              <a:rPr lang="nl-BE" sz="1400" i="1" dirty="0" smtClean="0">
                <a:solidFill>
                  <a:srgbClr val="21363C"/>
                </a:solidFill>
                <a:latin typeface="+mj-lt"/>
                <a:ea typeface="ＭＳ Ｐゴシック" pitchFamily="34" charset="-128"/>
              </a:rPr>
              <a:t>Tools</a:t>
            </a:r>
            <a:r>
              <a:rPr lang="nl-BE" sz="1400" i="1" dirty="0">
                <a:solidFill>
                  <a:srgbClr val="21363C"/>
                </a:solidFill>
                <a:latin typeface="+mj-lt"/>
                <a:ea typeface="ＭＳ Ｐゴシック" pitchFamily="34" charset="-128"/>
              </a:rPr>
              <a:t>:</a:t>
            </a:r>
          </a:p>
          <a:p>
            <a:pPr marL="285750" indent="-285750" algn="l">
              <a:buClr>
                <a:srgbClr val="F86613"/>
              </a:buClr>
              <a:buSzPct val="140000"/>
              <a:buFont typeface="Arial" pitchFamily="34" charset="0"/>
              <a:buChar char="•"/>
              <a:defRPr/>
            </a:pPr>
            <a:r>
              <a:rPr lang="nl-BE" sz="1400" i="1" dirty="0">
                <a:solidFill>
                  <a:srgbClr val="21363C"/>
                </a:solidFill>
                <a:latin typeface="+mj-lt"/>
                <a:ea typeface="ＭＳ Ｐゴシック" pitchFamily="34" charset="-128"/>
              </a:rPr>
              <a:t>Direct control </a:t>
            </a:r>
            <a:r>
              <a:rPr lang="nl-BE" sz="1400" i="1" dirty="0">
                <a:solidFill>
                  <a:srgbClr val="FF0000"/>
                </a:solidFill>
                <a:latin typeface="+mj-lt"/>
                <a:ea typeface="ＭＳ Ｐゴシック" pitchFamily="34" charset="-128"/>
              </a:rPr>
              <a:t>(</a:t>
            </a:r>
            <a:r>
              <a:rPr lang="nl-BE" sz="1400" i="1" dirty="0" err="1">
                <a:solidFill>
                  <a:srgbClr val="FF0000"/>
                </a:solidFill>
                <a:latin typeface="+mj-lt"/>
                <a:ea typeface="ＭＳ Ｐゴシック" pitchFamily="34" charset="-128"/>
              </a:rPr>
              <a:t>dispatchable</a:t>
            </a:r>
            <a:r>
              <a:rPr lang="nl-BE" sz="1400" i="1" dirty="0">
                <a:solidFill>
                  <a:srgbClr val="FF0000"/>
                </a:solidFill>
                <a:latin typeface="+mj-lt"/>
                <a:ea typeface="ＭＳ Ｐゴシック" pitchFamily="34" charset="-128"/>
              </a:rPr>
              <a:t> load)</a:t>
            </a:r>
          </a:p>
          <a:p>
            <a:pPr marL="285750" indent="-285750" algn="l">
              <a:buClr>
                <a:srgbClr val="F86613"/>
              </a:buClr>
              <a:buSzPct val="140000"/>
              <a:buFont typeface="Arial" pitchFamily="34" charset="0"/>
              <a:buChar char="•"/>
              <a:defRPr/>
            </a:pPr>
            <a:r>
              <a:rPr lang="nl-BE" sz="1400" i="1" dirty="0">
                <a:solidFill>
                  <a:srgbClr val="21363C"/>
                </a:solidFill>
                <a:latin typeface="+mj-lt"/>
                <a:ea typeface="ＭＳ Ｐゴシック" pitchFamily="34" charset="-128"/>
              </a:rPr>
              <a:t>Response </a:t>
            </a:r>
            <a:r>
              <a:rPr lang="nl-BE" sz="1400" i="1" dirty="0" err="1">
                <a:solidFill>
                  <a:srgbClr val="21363C"/>
                </a:solidFill>
                <a:latin typeface="+mj-lt"/>
                <a:ea typeface="ＭＳ Ｐゴシック" pitchFamily="34" charset="-128"/>
              </a:rPr>
              <a:t>to</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price</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signals</a:t>
            </a:r>
            <a:r>
              <a:rPr lang="nl-BE" sz="1400" i="1" dirty="0">
                <a:solidFill>
                  <a:srgbClr val="21363C"/>
                </a:solidFill>
                <a:latin typeface="+mj-lt"/>
                <a:ea typeface="ＭＳ Ｐゴシック" pitchFamily="34" charset="-128"/>
              </a:rPr>
              <a:t> (non-</a:t>
            </a:r>
            <a:r>
              <a:rPr lang="nl-BE" sz="1400" i="1" dirty="0" err="1">
                <a:solidFill>
                  <a:srgbClr val="21363C"/>
                </a:solidFill>
                <a:latin typeface="+mj-lt"/>
                <a:ea typeface="ＭＳ Ｐゴシック" pitchFamily="34" charset="-128"/>
              </a:rPr>
              <a:t>dispatchable</a:t>
            </a:r>
            <a:r>
              <a:rPr lang="nl-BE" sz="1400" i="1" dirty="0">
                <a:solidFill>
                  <a:srgbClr val="21363C"/>
                </a:solidFill>
                <a:latin typeface="+mj-lt"/>
                <a:ea typeface="ＭＳ Ｐゴシック" pitchFamily="34" charset="-128"/>
              </a:rPr>
              <a:t> load)</a:t>
            </a:r>
          </a:p>
        </p:txBody>
      </p:sp>
      <p:sp>
        <p:nvSpPr>
          <p:cNvPr id="9" name="TextBox 8"/>
          <p:cNvSpPr txBox="1"/>
          <p:nvPr/>
        </p:nvSpPr>
        <p:spPr>
          <a:xfrm>
            <a:off x="3416302" y="4851741"/>
            <a:ext cx="5613400" cy="1169551"/>
          </a:xfrm>
          <a:prstGeom prst="rect">
            <a:avLst/>
          </a:prstGeom>
          <a:noFill/>
        </p:spPr>
        <p:txBody>
          <a:bodyPr>
            <a:spAutoFit/>
          </a:bodyPr>
          <a:lstStyle/>
          <a:p>
            <a:pPr algn="l">
              <a:buClr>
                <a:srgbClr val="F86613"/>
              </a:buClr>
              <a:buSzPct val="140000"/>
              <a:defRPr/>
            </a:pPr>
            <a:r>
              <a:rPr lang="nl-BE" sz="1400" i="1" dirty="0" err="1">
                <a:solidFill>
                  <a:srgbClr val="21363C"/>
                </a:solidFill>
                <a:latin typeface="+mj-lt"/>
                <a:ea typeface="ＭＳ Ｐゴシック" pitchFamily="34" charset="-128"/>
              </a:rPr>
              <a:t>Responsibility</a:t>
            </a:r>
            <a:r>
              <a:rPr lang="nl-BE" sz="1400" i="1" dirty="0">
                <a:solidFill>
                  <a:srgbClr val="21363C"/>
                </a:solidFill>
                <a:latin typeface="+mj-lt"/>
                <a:ea typeface="ＭＳ Ｐゴシック" pitchFamily="34" charset="-128"/>
              </a:rPr>
              <a:t>: TSO as </a:t>
            </a:r>
            <a:r>
              <a:rPr lang="nl-BE" sz="1400" i="1" dirty="0" err="1">
                <a:solidFill>
                  <a:srgbClr val="21363C"/>
                </a:solidFill>
                <a:latin typeface="+mj-lt"/>
                <a:ea typeface="ＭＳ Ｐゴシック" pitchFamily="34" charset="-128"/>
              </a:rPr>
              <a:t>buyer</a:t>
            </a:r>
            <a:r>
              <a:rPr lang="nl-BE" sz="1400" i="1" dirty="0">
                <a:solidFill>
                  <a:srgbClr val="21363C"/>
                </a:solidFill>
                <a:latin typeface="+mj-lt"/>
                <a:ea typeface="ＭＳ Ｐゴシック" pitchFamily="34" charset="-128"/>
              </a:rPr>
              <a:t> - </a:t>
            </a:r>
            <a:r>
              <a:rPr lang="nl-BE" sz="1400" i="1" dirty="0" err="1">
                <a:solidFill>
                  <a:srgbClr val="21363C"/>
                </a:solidFill>
                <a:latin typeface="+mj-lt"/>
                <a:ea typeface="ＭＳ Ｐゴシック" pitchFamily="34" charset="-128"/>
              </a:rPr>
              <a:t>generation&amp;load</a:t>
            </a:r>
            <a:r>
              <a:rPr lang="nl-BE" sz="1400" i="1" dirty="0">
                <a:solidFill>
                  <a:srgbClr val="21363C"/>
                </a:solidFill>
                <a:latin typeface="+mj-lt"/>
                <a:ea typeface="ＭＳ Ｐゴシック" pitchFamily="34" charset="-128"/>
              </a:rPr>
              <a:t> as provider</a:t>
            </a:r>
          </a:p>
          <a:p>
            <a:pPr algn="l">
              <a:buClr>
                <a:srgbClr val="F86613"/>
              </a:buClr>
              <a:buSzPct val="140000"/>
              <a:defRPr/>
            </a:pPr>
            <a:r>
              <a:rPr lang="nl-BE" sz="1400" i="1" dirty="0">
                <a:solidFill>
                  <a:srgbClr val="21363C"/>
                </a:solidFill>
                <a:latin typeface="+mj-lt"/>
                <a:ea typeface="ＭＳ Ｐゴシック" pitchFamily="34" charset="-128"/>
              </a:rPr>
              <a:t>Tools:</a:t>
            </a:r>
          </a:p>
          <a:p>
            <a:pPr marL="285750" indent="-285750" algn="l">
              <a:buClr>
                <a:srgbClr val="F86613"/>
              </a:buClr>
              <a:buSzPct val="140000"/>
              <a:buFont typeface="Arial" pitchFamily="34" charset="0"/>
              <a:buChar char="•"/>
              <a:defRPr/>
            </a:pPr>
            <a:r>
              <a:rPr lang="nl-BE" sz="1400" i="1" dirty="0">
                <a:solidFill>
                  <a:srgbClr val="21363C"/>
                </a:solidFill>
                <a:latin typeface="+mj-lt"/>
                <a:ea typeface="ＭＳ Ｐゴシック" pitchFamily="34" charset="-128"/>
              </a:rPr>
              <a:t>Direct control </a:t>
            </a:r>
            <a:r>
              <a:rPr lang="nl-BE" sz="1400" i="1" dirty="0">
                <a:solidFill>
                  <a:srgbClr val="FF0000"/>
                </a:solidFill>
                <a:latin typeface="+mj-lt"/>
                <a:ea typeface="ＭＳ Ｐゴシック" pitchFamily="34" charset="-128"/>
              </a:rPr>
              <a:t>(</a:t>
            </a:r>
            <a:r>
              <a:rPr lang="nl-BE" sz="1400" i="1" dirty="0" err="1">
                <a:solidFill>
                  <a:srgbClr val="FF0000"/>
                </a:solidFill>
                <a:latin typeface="+mj-lt"/>
                <a:ea typeface="ＭＳ Ｐゴシック" pitchFamily="34" charset="-128"/>
              </a:rPr>
              <a:t>dispatchable</a:t>
            </a:r>
            <a:r>
              <a:rPr lang="nl-BE" sz="1400" i="1" dirty="0">
                <a:solidFill>
                  <a:srgbClr val="FF0000"/>
                </a:solidFill>
                <a:latin typeface="+mj-lt"/>
                <a:ea typeface="ＭＳ Ｐゴシック" pitchFamily="34" charset="-128"/>
              </a:rPr>
              <a:t> load) </a:t>
            </a:r>
            <a:r>
              <a:rPr lang="nl-BE" sz="1400" i="1" dirty="0">
                <a:solidFill>
                  <a:srgbClr val="21363C"/>
                </a:solidFill>
                <a:latin typeface="+mj-lt"/>
                <a:ea typeface="ＭＳ Ｐゴシック" pitchFamily="34" charset="-128"/>
              </a:rPr>
              <a:t>options (pre-</a:t>
            </a:r>
            <a:r>
              <a:rPr lang="nl-BE" sz="1400" i="1" dirty="0" err="1">
                <a:solidFill>
                  <a:srgbClr val="21363C"/>
                </a:solidFill>
                <a:latin typeface="+mj-lt"/>
                <a:ea typeface="ＭＳ Ｐゴシック" pitchFamily="34" charset="-128"/>
              </a:rPr>
              <a:t>contracted</a:t>
            </a:r>
            <a:r>
              <a:rPr lang="nl-BE" sz="1400" i="1" dirty="0">
                <a:solidFill>
                  <a:srgbClr val="21363C"/>
                </a:solidFill>
                <a:latin typeface="+mj-lt"/>
                <a:ea typeface="ＭＳ Ｐゴシック" pitchFamily="34" charset="-128"/>
              </a:rPr>
              <a:t>)</a:t>
            </a:r>
          </a:p>
          <a:p>
            <a:pPr marL="285750" indent="-285750" algn="l">
              <a:buClr>
                <a:srgbClr val="F86613"/>
              </a:buClr>
              <a:buSzPct val="140000"/>
              <a:buFont typeface="Arial" pitchFamily="34" charset="0"/>
              <a:buChar char="•"/>
              <a:defRPr/>
            </a:pPr>
            <a:r>
              <a:rPr lang="nl-BE" sz="1400" i="1" dirty="0" err="1">
                <a:solidFill>
                  <a:srgbClr val="21363C"/>
                </a:solidFill>
                <a:latin typeface="+mj-lt"/>
                <a:ea typeface="ＭＳ Ｐゴシック" pitchFamily="34" charset="-128"/>
              </a:rPr>
              <a:t>DSOs</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involved</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especially</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when</a:t>
            </a:r>
            <a:r>
              <a:rPr lang="nl-BE" sz="1400" i="1" dirty="0">
                <a:solidFill>
                  <a:srgbClr val="21363C"/>
                </a:solidFill>
                <a:latin typeface="+mj-lt"/>
                <a:ea typeface="ＭＳ Ｐゴシック" pitchFamily="34" charset="-128"/>
              </a:rPr>
              <a:t> Distribution </a:t>
            </a:r>
            <a:r>
              <a:rPr lang="nl-BE" sz="1400" i="1" dirty="0" err="1">
                <a:solidFill>
                  <a:srgbClr val="21363C"/>
                </a:solidFill>
                <a:latin typeface="+mj-lt"/>
                <a:ea typeface="ＭＳ Ｐゴシック" pitchFamily="34" charset="-128"/>
              </a:rPr>
              <a:t>grid</a:t>
            </a:r>
            <a:r>
              <a:rPr lang="nl-BE" sz="1400" i="1" dirty="0">
                <a:solidFill>
                  <a:srgbClr val="21363C"/>
                </a:solidFill>
                <a:latin typeface="+mj-lt"/>
                <a:ea typeface="ＭＳ Ｐゴシック" pitchFamily="34" charset="-128"/>
              </a:rPr>
              <a:t> </a:t>
            </a:r>
            <a:r>
              <a:rPr lang="nl-BE" sz="1400" i="1" dirty="0" err="1">
                <a:solidFill>
                  <a:srgbClr val="21363C"/>
                </a:solidFill>
                <a:latin typeface="+mj-lt"/>
                <a:ea typeface="ＭＳ Ｐゴシック" pitchFamily="34" charset="-128"/>
              </a:rPr>
              <a:t>congestion</a:t>
            </a:r>
            <a:r>
              <a:rPr lang="nl-BE" sz="1400" i="1" dirty="0">
                <a:solidFill>
                  <a:srgbClr val="21363C"/>
                </a:solidFill>
                <a:latin typeface="+mj-lt"/>
                <a:ea typeface="ＭＳ Ｐゴシック" pitchFamily="34" charset="-128"/>
              </a:rPr>
              <a:t> issues</a:t>
            </a:r>
          </a:p>
        </p:txBody>
      </p:sp>
      <p:sp>
        <p:nvSpPr>
          <p:cNvPr id="5" name="Slide Number Placeholder 4"/>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15</a:t>
            </a:fld>
            <a:endParaRPr lang="de-DE" dirty="0">
              <a:solidFill>
                <a:srgbClr val="FFFFFF"/>
              </a:solidFill>
            </a:endParaRPr>
          </a:p>
        </p:txBody>
      </p:sp>
    </p:spTree>
    <p:extLst>
      <p:ext uri="{BB962C8B-B14F-4D97-AF65-F5344CB8AC3E}">
        <p14:creationId xmlns:p14="http://schemas.microsoft.com/office/powerpoint/2010/main" val="1406642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C4657BF-577A-4F5D-87DF-841E98848F79}" type="slidenum">
              <a:rPr lang="de-DE" smtClean="0">
                <a:solidFill>
                  <a:srgbClr val="FFFFFF"/>
                </a:solidFill>
              </a:rPr>
              <a:pPr>
                <a:defRPr/>
              </a:pPr>
              <a:t>16</a:t>
            </a:fld>
            <a:endParaRPr lang="de-DE" dirty="0">
              <a:solidFill>
                <a:srgbClr val="FFFFFF"/>
              </a:solidFill>
            </a:endParaRPr>
          </a:p>
        </p:txBody>
      </p:sp>
      <p:sp>
        <p:nvSpPr>
          <p:cNvPr id="3" name="Date Placeholder 2"/>
          <p:cNvSpPr>
            <a:spLocks noGrp="1"/>
          </p:cNvSpPr>
          <p:nvPr>
            <p:ph type="dt" sz="half" idx="11"/>
          </p:nvPr>
        </p:nvSpPr>
        <p:spPr/>
        <p:txBody>
          <a:bodyPr/>
          <a:lstStyle/>
          <a:p>
            <a:pPr>
              <a:defRPr/>
            </a:pPr>
            <a:endParaRPr lang="de-DE">
              <a:solidFill>
                <a:srgbClr val="FFFFFF"/>
              </a:solidFill>
            </a:endParaRPr>
          </a:p>
        </p:txBody>
      </p:sp>
      <p:graphicFrame>
        <p:nvGraphicFramePr>
          <p:cNvPr id="8" name="Diagram 7"/>
          <p:cNvGraphicFramePr/>
          <p:nvPr>
            <p:extLst>
              <p:ext uri="{D42A27DB-BD31-4B8C-83A1-F6EECF244321}">
                <p14:modId xmlns:p14="http://schemas.microsoft.com/office/powerpoint/2010/main" val="127573646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395288" y="727075"/>
            <a:ext cx="8132762" cy="712788"/>
          </a:xfrm>
          <a:prstGeom prst="rect">
            <a:avLst/>
          </a:prstGeom>
        </p:spPr>
        <p:txBody>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nl-BE" smtClean="0"/>
              <a:t>Agenda</a:t>
            </a:r>
            <a:endParaRPr lang="en-GB" dirty="0"/>
          </a:p>
        </p:txBody>
      </p:sp>
    </p:spTree>
    <p:extLst>
      <p:ext uri="{BB962C8B-B14F-4D97-AF65-F5344CB8AC3E}">
        <p14:creationId xmlns:p14="http://schemas.microsoft.com/office/powerpoint/2010/main" val="80260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p>
            <a:pPr>
              <a:defRPr/>
            </a:pPr>
            <a:fld id="{63E2134A-2EE5-40BA-82C3-1C093437B3D3}" type="slidenum">
              <a:rPr lang="en-US">
                <a:solidFill>
                  <a:srgbClr val="000000"/>
                </a:solidFill>
              </a:rPr>
              <a:pPr>
                <a:defRPr/>
              </a:pPr>
              <a:t>17</a:t>
            </a:fld>
            <a:endParaRPr lang="en-US">
              <a:solidFill>
                <a:srgbClr val="000000"/>
              </a:solidFill>
            </a:endParaRPr>
          </a:p>
        </p:txBody>
      </p:sp>
      <p:sp>
        <p:nvSpPr>
          <p:cNvPr id="480258" name="Rectangle 2"/>
          <p:cNvSpPr>
            <a:spLocks noGrp="1" noChangeArrowheads="1"/>
          </p:cNvSpPr>
          <p:nvPr>
            <p:ph type="title" idx="4294967295"/>
          </p:nvPr>
        </p:nvSpPr>
        <p:spPr bwMode="auto">
          <a:xfrm>
            <a:off x="1" y="284163"/>
            <a:ext cx="5580112" cy="8890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BE" sz="2800" b="1" smtClean="0">
                <a:solidFill>
                  <a:srgbClr val="F86613"/>
                </a:solidFill>
                <a:latin typeface="Verdana" pitchFamily="34" charset="0"/>
              </a:rPr>
              <a:t>Product overview</a:t>
            </a:r>
            <a:endParaRPr lang="nl-NL" sz="2800" b="1" smtClean="0">
              <a:solidFill>
                <a:srgbClr val="F86613"/>
              </a:solidFill>
              <a:latin typeface="Verdana" pitchFamily="34" charset="0"/>
            </a:endParaRPr>
          </a:p>
        </p:txBody>
      </p:sp>
      <p:sp>
        <p:nvSpPr>
          <p:cNvPr id="480259" name="Rectangle 3"/>
          <p:cNvSpPr>
            <a:spLocks noGrp="1" noChangeArrowheads="1"/>
          </p:cNvSpPr>
          <p:nvPr>
            <p:ph type="body" idx="4294967295"/>
          </p:nvPr>
        </p:nvSpPr>
        <p:spPr>
          <a:xfrm>
            <a:off x="736600" y="1281113"/>
            <a:ext cx="8407400" cy="4473575"/>
          </a:xfrm>
        </p:spPr>
        <p:txBody>
          <a:bodyPr/>
          <a:lstStyle/>
          <a:p>
            <a:pPr marL="508000" indent="-508000">
              <a:lnSpc>
                <a:spcPct val="90000"/>
              </a:lnSpc>
              <a:buFontTx/>
              <a:buNone/>
            </a:pPr>
            <a:r>
              <a:rPr lang="en-US" sz="1600" dirty="0" smtClean="0"/>
              <a:t>In </a:t>
            </a:r>
            <a:r>
              <a:rPr lang="en-US" sz="1600" dirty="0" smtClean="0"/>
              <a:t>the interactions </a:t>
            </a:r>
            <a:r>
              <a:rPr lang="en-US" sz="1600" dirty="0" smtClean="0"/>
              <a:t>with the market, we distinguish following categories of products:</a:t>
            </a:r>
          </a:p>
          <a:p>
            <a:pPr marL="508000" indent="-508000">
              <a:lnSpc>
                <a:spcPct val="90000"/>
              </a:lnSpc>
              <a:buFontTx/>
              <a:buNone/>
            </a:pPr>
            <a:endParaRPr lang="en-US" sz="1600" dirty="0" smtClean="0"/>
          </a:p>
          <a:p>
            <a:pPr marL="508000" indent="-508000">
              <a:lnSpc>
                <a:spcPct val="90000"/>
              </a:lnSpc>
              <a:buFontTx/>
              <a:buNone/>
            </a:pPr>
            <a:endParaRPr lang="en-US" sz="1600" dirty="0" smtClean="0">
              <a:solidFill>
                <a:srgbClr val="FF6600"/>
              </a:solidFill>
            </a:endParaRPr>
          </a:p>
          <a:p>
            <a:pPr marL="508000" indent="-508000">
              <a:lnSpc>
                <a:spcPct val="90000"/>
              </a:lnSpc>
              <a:buFontTx/>
              <a:buNone/>
            </a:pPr>
            <a:r>
              <a:rPr lang="en-US" sz="1600" dirty="0" smtClean="0">
                <a:solidFill>
                  <a:srgbClr val="FF6600"/>
                </a:solidFill>
              </a:rPr>
              <a:t>Services supplied to Grid Users</a:t>
            </a:r>
          </a:p>
          <a:p>
            <a:pPr marL="508000" indent="-508000">
              <a:lnSpc>
                <a:spcPct val="90000"/>
              </a:lnSpc>
            </a:pPr>
            <a:r>
              <a:rPr lang="en-US" sz="1600" dirty="0" smtClean="0"/>
              <a:t>Connection to the Grid    </a:t>
            </a:r>
          </a:p>
          <a:p>
            <a:pPr marL="508000" indent="-508000">
              <a:lnSpc>
                <a:spcPct val="90000"/>
              </a:lnSpc>
            </a:pPr>
            <a:r>
              <a:rPr lang="en-US" sz="1600" dirty="0" smtClean="0"/>
              <a:t>Access to the Grid </a:t>
            </a:r>
          </a:p>
          <a:p>
            <a:pPr marL="1724025" lvl="2" indent="-809625">
              <a:lnSpc>
                <a:spcPct val="90000"/>
              </a:lnSpc>
              <a:buFont typeface="Wingdings" pitchFamily="2" charset="2"/>
              <a:buChar char="ü"/>
            </a:pPr>
            <a:r>
              <a:rPr lang="en-US" sz="1400" b="1" i="1" dirty="0" smtClean="0">
                <a:solidFill>
                  <a:schemeClr val="tx1"/>
                </a:solidFill>
              </a:rPr>
              <a:t>Use of the Grid</a:t>
            </a:r>
          </a:p>
          <a:p>
            <a:pPr marL="1724025" lvl="2" indent="-809625">
              <a:lnSpc>
                <a:spcPct val="90000"/>
              </a:lnSpc>
              <a:buFont typeface="Wingdings" pitchFamily="2" charset="2"/>
              <a:buChar char="ü"/>
            </a:pPr>
            <a:r>
              <a:rPr lang="en-US" sz="1400" b="1" i="1" dirty="0" smtClean="0">
                <a:solidFill>
                  <a:schemeClr val="tx1"/>
                </a:solidFill>
              </a:rPr>
              <a:t>Supply of ancillary services</a:t>
            </a:r>
          </a:p>
          <a:p>
            <a:pPr marL="508000" indent="-508000">
              <a:lnSpc>
                <a:spcPct val="90000"/>
              </a:lnSpc>
            </a:pPr>
            <a:r>
              <a:rPr lang="en-US" sz="1600" dirty="0" smtClean="0"/>
              <a:t>Management of balance</a:t>
            </a:r>
            <a:endParaRPr lang="en-US" sz="1600" b="0" i="1" dirty="0" smtClean="0">
              <a:solidFill>
                <a:srgbClr val="F86613"/>
              </a:solidFill>
            </a:endParaRPr>
          </a:p>
          <a:p>
            <a:pPr marL="508000" indent="-508000">
              <a:lnSpc>
                <a:spcPct val="90000"/>
              </a:lnSpc>
            </a:pPr>
            <a:r>
              <a:rPr lang="en-US" sz="1600" dirty="0" smtClean="0"/>
              <a:t>Allocation of interconnection capacity</a:t>
            </a:r>
          </a:p>
          <a:p>
            <a:pPr marL="508000" indent="-508000">
              <a:lnSpc>
                <a:spcPct val="90000"/>
              </a:lnSpc>
            </a:pPr>
            <a:endParaRPr lang="en-US" sz="1600" dirty="0"/>
          </a:p>
          <a:p>
            <a:pPr marL="508000" indent="-508000">
              <a:lnSpc>
                <a:spcPct val="90000"/>
              </a:lnSpc>
              <a:buFontTx/>
              <a:buNone/>
            </a:pPr>
            <a:r>
              <a:rPr lang="en-US" sz="1600" dirty="0">
                <a:solidFill>
                  <a:srgbClr val="FF6600"/>
                </a:solidFill>
              </a:rPr>
              <a:t>Services </a:t>
            </a:r>
            <a:r>
              <a:rPr lang="en-US" sz="1600" dirty="0" smtClean="0">
                <a:solidFill>
                  <a:srgbClr val="FF6600"/>
                </a:solidFill>
              </a:rPr>
              <a:t>contracted with third parties</a:t>
            </a:r>
            <a:endParaRPr lang="en-US" sz="1600" dirty="0">
              <a:solidFill>
                <a:srgbClr val="FF6600"/>
              </a:solidFill>
            </a:endParaRPr>
          </a:p>
          <a:p>
            <a:pPr marL="508000" indent="-508000">
              <a:lnSpc>
                <a:spcPct val="90000"/>
              </a:lnSpc>
            </a:pPr>
            <a:r>
              <a:rPr lang="en-US" sz="1600" dirty="0" smtClean="0"/>
              <a:t>Capacity reservation for ancillary services</a:t>
            </a:r>
          </a:p>
          <a:p>
            <a:pPr marL="508000" indent="-508000">
              <a:lnSpc>
                <a:spcPct val="90000"/>
              </a:lnSpc>
            </a:pPr>
            <a:r>
              <a:rPr lang="en-US" sz="1600" dirty="0" smtClean="0"/>
              <a:t>Supply </a:t>
            </a:r>
            <a:r>
              <a:rPr lang="en-US" sz="1600" dirty="0"/>
              <a:t>of energy for ancillary </a:t>
            </a:r>
            <a:r>
              <a:rPr lang="en-US" sz="1600" dirty="0" smtClean="0"/>
              <a:t>services</a:t>
            </a:r>
          </a:p>
          <a:p>
            <a:pPr marL="508000" indent="-508000">
              <a:lnSpc>
                <a:spcPct val="90000"/>
              </a:lnSpc>
            </a:pPr>
            <a:r>
              <a:rPr lang="en-US" sz="1600" dirty="0" smtClean="0"/>
              <a:t>Strategic reserves</a:t>
            </a:r>
            <a:endParaRPr lang="en-US" sz="1600" dirty="0"/>
          </a:p>
          <a:p>
            <a:pPr marL="508000" indent="-508000">
              <a:lnSpc>
                <a:spcPct val="90000"/>
              </a:lnSpc>
            </a:pPr>
            <a:r>
              <a:rPr lang="en-US" sz="1600" dirty="0"/>
              <a:t>Coordination of Injection of Production (CIPU)</a:t>
            </a:r>
          </a:p>
          <a:p>
            <a:pPr marL="508000" indent="-508000">
              <a:lnSpc>
                <a:spcPct val="90000"/>
              </a:lnSpc>
            </a:pPr>
            <a:endParaRPr lang="en-US" sz="1600" dirty="0" smtClean="0"/>
          </a:p>
        </p:txBody>
      </p:sp>
    </p:spTree>
    <p:extLst>
      <p:ext uri="{BB962C8B-B14F-4D97-AF65-F5344CB8AC3E}">
        <p14:creationId xmlns:p14="http://schemas.microsoft.com/office/powerpoint/2010/main" val="115044753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C4657BF-577A-4F5D-87DF-841E98848F79}" type="slidenum">
              <a:rPr lang="de-DE" smtClean="0">
                <a:solidFill>
                  <a:srgbClr val="FFFFFF"/>
                </a:solidFill>
              </a:rPr>
              <a:pPr>
                <a:defRPr/>
              </a:pPr>
              <a:t>18</a:t>
            </a:fld>
            <a:endParaRPr lang="de-DE" dirty="0">
              <a:solidFill>
                <a:srgbClr val="FFFFFF"/>
              </a:solidFill>
            </a:endParaRPr>
          </a:p>
        </p:txBody>
      </p:sp>
      <p:sp>
        <p:nvSpPr>
          <p:cNvPr id="3" name="Date Placeholder 2"/>
          <p:cNvSpPr>
            <a:spLocks noGrp="1"/>
          </p:cNvSpPr>
          <p:nvPr>
            <p:ph type="dt" sz="half" idx="11"/>
          </p:nvPr>
        </p:nvSpPr>
        <p:spPr/>
        <p:txBody>
          <a:bodyPr/>
          <a:lstStyle/>
          <a:p>
            <a:pPr>
              <a:defRPr/>
            </a:pPr>
            <a:endParaRPr lang="de-DE">
              <a:solidFill>
                <a:srgbClr val="FFFFFF"/>
              </a:solidFill>
            </a:endParaRPr>
          </a:p>
        </p:txBody>
      </p:sp>
      <p:graphicFrame>
        <p:nvGraphicFramePr>
          <p:cNvPr id="8" name="Diagram 7"/>
          <p:cNvGraphicFramePr/>
          <p:nvPr>
            <p:extLst>
              <p:ext uri="{D42A27DB-BD31-4B8C-83A1-F6EECF244321}">
                <p14:modId xmlns:p14="http://schemas.microsoft.com/office/powerpoint/2010/main" val="41287512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77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1"/>
          <p:cNvSpPr txBox="1">
            <a:spLocks noGrp="1"/>
          </p:cNvSpPr>
          <p:nvPr/>
        </p:nvSpPr>
        <p:spPr bwMode="auto">
          <a:xfrm>
            <a:off x="7686675" y="6548438"/>
            <a:ext cx="817563" cy="250825"/>
          </a:xfrm>
          <a:prstGeom prst="rect">
            <a:avLst/>
          </a:prstGeom>
          <a:noFill/>
          <a:ln w="9525">
            <a:noFill/>
            <a:miter lim="800000"/>
            <a:headEnd/>
            <a:tailEnd/>
          </a:ln>
        </p:spPr>
        <p:txBody>
          <a:bodyPr lIns="0" tIns="0" rIns="0" bIns="0"/>
          <a:lstStyle/>
          <a:p>
            <a:pPr algn="r" defTabSz="457200" eaLnBrk="0" hangingPunct="0"/>
            <a:endParaRPr lang="en-GB" sz="900" b="1" dirty="0">
              <a:solidFill>
                <a:srgbClr val="FFFFFF"/>
              </a:solidFill>
              <a:ea typeface="ＭＳ Ｐゴシック"/>
              <a:cs typeface="ＭＳ Ｐゴシック"/>
            </a:endParaRPr>
          </a:p>
        </p:txBody>
      </p:sp>
      <p:sp>
        <p:nvSpPr>
          <p:cNvPr id="171012" name="Rectangle 22"/>
          <p:cNvSpPr>
            <a:spLocks noChangeArrowheads="1"/>
          </p:cNvSpPr>
          <p:nvPr/>
        </p:nvSpPr>
        <p:spPr bwMode="auto">
          <a:xfrm>
            <a:off x="395288" y="1006328"/>
            <a:ext cx="8440737" cy="762000"/>
          </a:xfrm>
          <a:prstGeom prst="rect">
            <a:avLst/>
          </a:prstGeom>
          <a:noFill/>
          <a:ln w="9525">
            <a:noFill/>
            <a:miter lim="800000"/>
            <a:headEnd/>
            <a:tailEnd/>
          </a:ln>
        </p:spPr>
        <p:txBody>
          <a:bodyPr lIns="0" tIns="0" rIns="0" bIns="0" anchor="ctr">
            <a:spAutoFit/>
          </a:bodyPr>
          <a:lstStyle/>
          <a:p>
            <a:pPr algn="just" defTabSz="457200" eaLnBrk="0" hangingPunct="0">
              <a:lnSpc>
                <a:spcPts val="2000"/>
              </a:lnSpc>
              <a:spcBef>
                <a:spcPct val="20000"/>
              </a:spcBef>
            </a:pPr>
            <a:r>
              <a:rPr lang="en-GB" sz="1600" b="1" i="1" dirty="0">
                <a:solidFill>
                  <a:srgbClr val="595959"/>
                </a:solidFill>
                <a:latin typeface="Verdana" pitchFamily="34" charset="0"/>
                <a:ea typeface="Verdana" pitchFamily="34" charset="0"/>
                <a:cs typeface="Verdana" pitchFamily="34" charset="0"/>
              </a:rPr>
              <a:t>Electricity cannot be stored in large quantities =&gt; Generation must always equal consumption at any time of day and on any day of the year. This physical reality is called the ‘generation/consumption balance’.</a:t>
            </a:r>
          </a:p>
        </p:txBody>
      </p:sp>
      <p:pic>
        <p:nvPicPr>
          <p:cNvPr id="9222" name="Picture 23" descr="m2balanceweb"/>
          <p:cNvPicPr>
            <a:picLocks noChangeAspect="1" noChangeArrowheads="1"/>
          </p:cNvPicPr>
          <p:nvPr/>
        </p:nvPicPr>
        <p:blipFill>
          <a:blip r:embed="rId3">
            <a:extLst/>
          </a:blip>
          <a:srcRect/>
          <a:stretch>
            <a:fillRect/>
          </a:stretch>
        </p:blipFill>
        <p:spPr bwMode="auto">
          <a:xfrm>
            <a:off x="295274" y="3030535"/>
            <a:ext cx="3268663" cy="2238375"/>
          </a:xfrm>
          <a:prstGeom prst="rect">
            <a:avLst/>
          </a:prstGeom>
          <a:noFill/>
          <a:ln>
            <a:noFill/>
          </a:ln>
          <a:effectLst>
            <a:reflection blurRad="6350" stA="52000" endA="300" endPos="35000" dir="5400000" sy="-100000" algn="bl" rotWithShape="0"/>
          </a:effectLst>
          <a:extLst/>
        </p:spPr>
      </p:pic>
      <p:sp>
        <p:nvSpPr>
          <p:cNvPr id="9223" name="Rectangle 25"/>
          <p:cNvSpPr>
            <a:spLocks noChangeArrowheads="1"/>
          </p:cNvSpPr>
          <p:nvPr/>
        </p:nvSpPr>
        <p:spPr bwMode="auto">
          <a:xfrm>
            <a:off x="3482975" y="1927982"/>
            <a:ext cx="5337175" cy="4268861"/>
          </a:xfrm>
          <a:prstGeom prst="rect">
            <a:avLst/>
          </a:prstGeom>
          <a:noFill/>
          <a:ln>
            <a:noFill/>
          </a:ln>
          <a:effectLst/>
          <a:extLst/>
        </p:spPr>
        <p:txBody>
          <a:bodyPr lIns="0" tIns="0" rIns="0" bIns="0" anchor="ctr">
            <a:spAutoFit/>
          </a:bodyPr>
          <a:lstStyle/>
          <a:p>
            <a:pPr algn="just" defTabSz="457200" eaLnBrk="0" hangingPunct="0">
              <a:lnSpc>
                <a:spcPts val="1700"/>
              </a:lnSpc>
              <a:spcBef>
                <a:spcPct val="20000"/>
              </a:spcBef>
              <a:defRPr/>
            </a:pPr>
            <a:r>
              <a:rPr lang="en-GB" sz="1400" dirty="0">
                <a:solidFill>
                  <a:srgbClr val="000000"/>
                </a:solidFill>
                <a:latin typeface="Verdana" pitchFamily="34" charset="0"/>
                <a:ea typeface="Verdana" pitchFamily="34" charset="0"/>
                <a:cs typeface="Verdana" pitchFamily="34" charset="0"/>
              </a:rPr>
              <a:t>Elia monitors 24 hours a day (from its National Control Centre) the instantaneous balance between generation and consumption. Since generation and consumption fluctuate all the time, the balance is never perfect and Elia has to ‘smooth out’ the minor (residual) imbalances that occur in real time.</a:t>
            </a:r>
          </a:p>
          <a:p>
            <a:pPr algn="just" defTabSz="457200" eaLnBrk="0" hangingPunct="0">
              <a:lnSpc>
                <a:spcPts val="1700"/>
              </a:lnSpc>
              <a:spcBef>
                <a:spcPct val="20000"/>
              </a:spcBef>
              <a:defRPr/>
            </a:pPr>
            <a:endParaRPr lang="en-GB" sz="1400" dirty="0">
              <a:solidFill>
                <a:srgbClr val="000000"/>
              </a:solidFill>
              <a:latin typeface="Verdana" pitchFamily="34" charset="0"/>
              <a:ea typeface="Verdana" pitchFamily="34" charset="0"/>
              <a:cs typeface="Verdana" pitchFamily="34" charset="0"/>
            </a:endParaRPr>
          </a:p>
          <a:p>
            <a:pPr lvl="1" algn="just" defTabSz="457200" eaLnBrk="0" hangingPunct="0">
              <a:lnSpc>
                <a:spcPts val="1700"/>
              </a:lnSpc>
              <a:spcBef>
                <a:spcPct val="20000"/>
              </a:spcBef>
              <a:defRPr/>
            </a:pPr>
            <a:r>
              <a:rPr lang="en-GB" sz="1400" u="sng" dirty="0">
                <a:solidFill>
                  <a:srgbClr val="000000"/>
                </a:solidFill>
                <a:latin typeface="Verdana" pitchFamily="34" charset="0"/>
                <a:ea typeface="Verdana" pitchFamily="34" charset="0"/>
                <a:cs typeface="Verdana" pitchFamily="34" charset="0"/>
              </a:rPr>
              <a:t>Example</a:t>
            </a:r>
            <a:r>
              <a:rPr lang="en-GB" sz="1400" dirty="0">
                <a:solidFill>
                  <a:srgbClr val="000000"/>
                </a:solidFill>
                <a:latin typeface="Verdana" pitchFamily="34" charset="0"/>
                <a:ea typeface="Verdana" pitchFamily="34" charset="0"/>
                <a:cs typeface="Verdana" pitchFamily="34" charset="0"/>
              </a:rPr>
              <a:t>: If the level of electricity generation falls short of consumption (the frequency will drop below 50 Hz), Elia must take action to either: </a:t>
            </a:r>
          </a:p>
          <a:p>
            <a:pPr lvl="1" algn="just" defTabSz="457200" eaLnBrk="0" hangingPunct="0">
              <a:lnSpc>
                <a:spcPts val="1700"/>
              </a:lnSpc>
              <a:spcBef>
                <a:spcPct val="20000"/>
              </a:spcBef>
              <a:defRPr/>
            </a:pPr>
            <a:endParaRPr lang="en-GB" sz="1400" dirty="0">
              <a:solidFill>
                <a:srgbClr val="000000"/>
              </a:solidFill>
              <a:latin typeface="Verdana" pitchFamily="34" charset="0"/>
              <a:ea typeface="Verdana" pitchFamily="34" charset="0"/>
              <a:cs typeface="Verdana" pitchFamily="34" charset="0"/>
            </a:endParaRPr>
          </a:p>
          <a:p>
            <a:pPr marL="1085850" lvl="2" indent="-171450" algn="just" defTabSz="457200" eaLnBrk="0" hangingPunct="0">
              <a:lnSpc>
                <a:spcPts val="1700"/>
              </a:lnSpc>
              <a:spcBef>
                <a:spcPct val="20000"/>
              </a:spcBef>
              <a:buFont typeface="Arial" pitchFamily="34" charset="0"/>
              <a:buChar char="•"/>
              <a:defRPr/>
            </a:pPr>
            <a:r>
              <a:rPr lang="en-GB" sz="1400" dirty="0">
                <a:solidFill>
                  <a:srgbClr val="000000"/>
                </a:solidFill>
                <a:latin typeface="Verdana" pitchFamily="34" charset="0"/>
                <a:ea typeface="Verdana" pitchFamily="34" charset="0"/>
                <a:cs typeface="Verdana" pitchFamily="34" charset="0"/>
              </a:rPr>
              <a:t>increase generation;</a:t>
            </a:r>
          </a:p>
          <a:p>
            <a:pPr marL="1085850" lvl="2" indent="-171450" algn="just" defTabSz="457200" eaLnBrk="0" hangingPunct="0">
              <a:lnSpc>
                <a:spcPts val="1700"/>
              </a:lnSpc>
              <a:spcBef>
                <a:spcPct val="20000"/>
              </a:spcBef>
              <a:buFont typeface="Arial" pitchFamily="34" charset="0"/>
              <a:buChar char="•"/>
              <a:defRPr/>
            </a:pPr>
            <a:r>
              <a:rPr lang="en-GB" sz="1400" dirty="0">
                <a:solidFill>
                  <a:srgbClr val="000000"/>
                </a:solidFill>
                <a:latin typeface="Verdana" pitchFamily="34" charset="0"/>
                <a:ea typeface="Verdana" pitchFamily="34" charset="0"/>
                <a:cs typeface="Verdana" pitchFamily="34" charset="0"/>
              </a:rPr>
              <a:t>reduce consumption; </a:t>
            </a:r>
          </a:p>
          <a:p>
            <a:pPr lvl="2" algn="just" defTabSz="457200" eaLnBrk="0" hangingPunct="0">
              <a:lnSpc>
                <a:spcPts val="1700"/>
              </a:lnSpc>
              <a:spcBef>
                <a:spcPct val="20000"/>
              </a:spcBef>
              <a:defRPr/>
            </a:pPr>
            <a:endParaRPr lang="en-GB" sz="1400" dirty="0">
              <a:solidFill>
                <a:srgbClr val="000000"/>
              </a:solidFill>
              <a:latin typeface="Verdana" pitchFamily="34" charset="0"/>
              <a:ea typeface="Verdana" pitchFamily="34" charset="0"/>
              <a:cs typeface="Verdana" pitchFamily="34" charset="0"/>
            </a:endParaRPr>
          </a:p>
          <a:p>
            <a:pPr lvl="1" algn="just" defTabSz="457200" eaLnBrk="0" hangingPunct="0">
              <a:lnSpc>
                <a:spcPts val="1700"/>
              </a:lnSpc>
              <a:spcBef>
                <a:spcPct val="20000"/>
              </a:spcBef>
              <a:defRPr/>
            </a:pPr>
            <a:r>
              <a:rPr lang="en-GB" sz="1400" dirty="0">
                <a:solidFill>
                  <a:srgbClr val="000000"/>
                </a:solidFill>
                <a:latin typeface="Verdana" pitchFamily="34" charset="0"/>
                <a:ea typeface="Verdana" pitchFamily="34" charset="0"/>
                <a:cs typeface="Verdana" pitchFamily="34" charset="0"/>
              </a:rPr>
              <a:t>with a view to restoring a balance. Failure to restore balance could ultimately lead to a blackout (frequency &lt; 47.5 Hz).</a:t>
            </a:r>
          </a:p>
          <a:p>
            <a:pPr lvl="1" algn="just" defTabSz="457200" eaLnBrk="0" hangingPunct="0">
              <a:lnSpc>
                <a:spcPts val="1700"/>
              </a:lnSpc>
              <a:spcBef>
                <a:spcPct val="20000"/>
              </a:spcBef>
              <a:defRPr/>
            </a:pPr>
            <a:endParaRPr lang="en-GB" sz="1400" dirty="0">
              <a:solidFill>
                <a:srgbClr val="000000"/>
              </a:solidFill>
              <a:latin typeface="+mn-lt"/>
              <a:ea typeface="ＭＳ Ｐゴシック" pitchFamily="34" charset="-128"/>
            </a:endParaRPr>
          </a:p>
        </p:txBody>
      </p:sp>
      <p:sp>
        <p:nvSpPr>
          <p:cNvPr id="9" name="Title 1"/>
          <p:cNvSpPr txBox="1">
            <a:spLocks/>
          </p:cNvSpPr>
          <p:nvPr/>
        </p:nvSpPr>
        <p:spPr bwMode="auto">
          <a:xfrm>
            <a:off x="396420" y="-32755"/>
            <a:ext cx="8132763" cy="1640928"/>
          </a:xfrm>
          <a:prstGeom prst="rect">
            <a:avLst/>
          </a:prstGeom>
          <a:extLst/>
        </p:spPr>
        <p:txBody>
          <a:bodyPr lIns="0" rIns="0"/>
          <a:lstStyle>
            <a:defPPr>
              <a:defRPr lang="de-DE"/>
            </a:defPPr>
            <a:lvl1pPr>
              <a:lnSpc>
                <a:spcPct val="120000"/>
              </a:lnSpc>
              <a:spcBef>
                <a:spcPct val="0"/>
              </a:spcBef>
              <a:buNone/>
              <a:defRPr sz="2800" baseline="0">
                <a:solidFill>
                  <a:srgbClr val="E75420"/>
                </a:solidFill>
                <a:latin typeface="+mj-lt"/>
                <a:ea typeface="+mj-ea"/>
                <a:cs typeface="+mj-cs"/>
              </a:defRPr>
            </a:lvl1pPr>
          </a:lstStyle>
          <a:p>
            <a:pPr>
              <a:lnSpc>
                <a:spcPct val="100000"/>
              </a:lnSpc>
            </a:pPr>
            <a:r>
              <a:rPr lang="en-GB" sz="2400" dirty="0" smtClean="0"/>
              <a:t>Why </a:t>
            </a:r>
            <a:r>
              <a:rPr lang="en-GB" sz="2400" dirty="0"/>
              <a:t>is balance needed between electricity </a:t>
            </a:r>
            <a:r>
              <a:rPr lang="en-GB" sz="2400" dirty="0" smtClean="0"/>
              <a:t> generation </a:t>
            </a:r>
            <a:r>
              <a:rPr lang="en-GB" sz="2400" dirty="0"/>
              <a:t>and consumption?</a:t>
            </a:r>
          </a:p>
        </p:txBody>
      </p:sp>
      <p:sp>
        <p:nvSpPr>
          <p:cNvPr id="5" name="Slide Number Placeholder 4"/>
          <p:cNvSpPr>
            <a:spLocks noGrp="1"/>
          </p:cNvSpPr>
          <p:nvPr>
            <p:ph type="sldNum" sz="quarter" idx="10"/>
          </p:nvPr>
        </p:nvSpPr>
        <p:spPr>
          <a:prstGeom prst="rect">
            <a:avLst/>
          </a:prstGeom>
        </p:spPr>
        <p:txBody>
          <a:bodyPr/>
          <a:lstStyle/>
          <a:p>
            <a:pPr>
              <a:defRPr/>
            </a:pPr>
            <a:fld id="{831BD1A5-8908-45C7-9CC2-966884B348F5}" type="slidenum">
              <a:rPr lang="en-US" smtClean="0"/>
              <a:pPr>
                <a:defRPr/>
              </a:pPr>
              <a:t>19</a:t>
            </a:fld>
            <a:endParaRPr lang="en-US" dirty="0"/>
          </a:p>
        </p:txBody>
      </p:sp>
      <p:cxnSp>
        <p:nvCxnSpPr>
          <p:cNvPr id="10" name="Straight Connector 9"/>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494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C4657BF-577A-4F5D-87DF-841E98848F79}" type="slidenum">
              <a:rPr lang="de-DE" smtClean="0">
                <a:solidFill>
                  <a:srgbClr val="FFFFFF"/>
                </a:solidFill>
              </a:rPr>
              <a:pPr>
                <a:defRPr/>
              </a:pPr>
              <a:t>2</a:t>
            </a:fld>
            <a:endParaRPr lang="de-DE" dirty="0">
              <a:solidFill>
                <a:srgbClr val="FFFFFF"/>
              </a:solidFill>
            </a:endParaRPr>
          </a:p>
        </p:txBody>
      </p:sp>
      <p:sp>
        <p:nvSpPr>
          <p:cNvPr id="3" name="Date Placeholder 2"/>
          <p:cNvSpPr>
            <a:spLocks noGrp="1"/>
          </p:cNvSpPr>
          <p:nvPr>
            <p:ph type="dt" sz="half" idx="11"/>
          </p:nvPr>
        </p:nvSpPr>
        <p:spPr/>
        <p:txBody>
          <a:bodyPr/>
          <a:lstStyle/>
          <a:p>
            <a:pPr>
              <a:defRPr/>
            </a:pPr>
            <a:endParaRPr lang="de-DE">
              <a:solidFill>
                <a:srgbClr val="FFFFFF"/>
              </a:solidFill>
            </a:endParaRPr>
          </a:p>
        </p:txBody>
      </p:sp>
      <p:graphicFrame>
        <p:nvGraphicFramePr>
          <p:cNvPr id="8" name="Diagram 7"/>
          <p:cNvGraphicFramePr/>
          <p:nvPr>
            <p:extLst>
              <p:ext uri="{D42A27DB-BD31-4B8C-83A1-F6EECF244321}">
                <p14:modId xmlns:p14="http://schemas.microsoft.com/office/powerpoint/2010/main" val="35227639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395288" y="727075"/>
            <a:ext cx="8132762" cy="712788"/>
          </a:xfrm>
          <a:prstGeom prst="rect">
            <a:avLst/>
          </a:prstGeom>
        </p:spPr>
        <p:txBody>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nl-BE" smtClean="0"/>
              <a:t>Agenda</a:t>
            </a:r>
            <a:endParaRPr lang="en-GB" dirty="0"/>
          </a:p>
        </p:txBody>
      </p:sp>
    </p:spTree>
    <p:extLst>
      <p:ext uri="{BB962C8B-B14F-4D97-AF65-F5344CB8AC3E}">
        <p14:creationId xmlns:p14="http://schemas.microsoft.com/office/powerpoint/2010/main" val="640876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4" descr="UCTE - map"/>
          <p:cNvPicPr>
            <a:picLocks noGrp="1" noChangeAspect="1" noChangeArrowheads="1"/>
          </p:cNvPicPr>
          <p:nvPr>
            <p:ph type="body" idx="4294967295"/>
          </p:nvPr>
        </p:nvPicPr>
        <p:blipFill>
          <a:blip r:embed="rId3"/>
          <a:srcRect/>
          <a:stretch>
            <a:fillRect/>
          </a:stretch>
        </p:blipFill>
        <p:spPr>
          <a:xfrm>
            <a:off x="36513" y="1843088"/>
            <a:ext cx="3152775" cy="2252662"/>
          </a:xfrm>
          <a:prstGeom prst="rect">
            <a:avLst/>
          </a:prstGeom>
        </p:spPr>
      </p:pic>
      <p:sp>
        <p:nvSpPr>
          <p:cNvPr id="2" name="Title 1"/>
          <p:cNvSpPr>
            <a:spLocks noGrp="1"/>
          </p:cNvSpPr>
          <p:nvPr>
            <p:ph type="title" idx="4294967295"/>
          </p:nvPr>
        </p:nvSpPr>
        <p:spPr>
          <a:xfrm>
            <a:off x="344488" y="161925"/>
            <a:ext cx="7251700" cy="674688"/>
          </a:xfrm>
          <a:prstGeom prst="rect">
            <a:avLst/>
          </a:prstGeom>
          <a:extLst/>
        </p:spPr>
        <p:txBody>
          <a:bodyPr lIns="88867" tIns="44433" rIns="88867" bIns="44433" anchor="ctr">
            <a:spAutoFit/>
          </a:bodyPr>
          <a:lstStyle/>
          <a:p>
            <a:pPr eaLnBrk="1" hangingPunct="1">
              <a:defRPr/>
            </a:pPr>
            <a:r>
              <a:rPr lang="en-GB" sz="2000" kern="1200" dirty="0" smtClean="0">
                <a:ea typeface="ヒラギノ角ゴ Pro W3"/>
                <a:cs typeface="ヒラギノ角ゴ Pro W3"/>
              </a:rPr>
              <a:t>General principles of balancing</a:t>
            </a:r>
            <a:r>
              <a:rPr lang="en-GB" sz="2000" dirty="0" smtClean="0"/>
              <a:t/>
            </a:r>
            <a:br>
              <a:rPr lang="en-GB" sz="2000" dirty="0" smtClean="0"/>
            </a:br>
            <a:r>
              <a:rPr lang="en-GB" sz="1800" b="0" kern="1200" dirty="0" smtClean="0">
                <a:ea typeface="ヒラギノ角ゴ Pro W3"/>
                <a:cs typeface="ヒラギノ角ゴ Pro W3"/>
              </a:rPr>
              <a:t>► Consumption must equal generation, otherwise: BLACKOUT!</a:t>
            </a:r>
            <a:endParaRPr lang="en-GB" sz="1400" b="0" kern="1200" dirty="0">
              <a:ea typeface="ヒラギノ角ゴ Pro W3"/>
              <a:cs typeface="ヒラギノ角ゴ Pro W3"/>
            </a:endParaRPr>
          </a:p>
        </p:txBody>
      </p:sp>
      <p:pic>
        <p:nvPicPr>
          <p:cNvPr id="74755" name="Picture 3" descr="control area"/>
          <p:cNvPicPr>
            <a:picLocks noChangeAspect="1" noChangeArrowheads="1"/>
          </p:cNvPicPr>
          <p:nvPr/>
        </p:nvPicPr>
        <p:blipFill>
          <a:blip r:embed="rId4"/>
          <a:srcRect/>
          <a:stretch>
            <a:fillRect/>
          </a:stretch>
        </p:blipFill>
        <p:spPr bwMode="auto">
          <a:xfrm>
            <a:off x="5292725" y="1293813"/>
            <a:ext cx="3759200" cy="2351087"/>
          </a:xfrm>
          <a:prstGeom prst="rect">
            <a:avLst/>
          </a:prstGeom>
          <a:noFill/>
          <a:ln w="9525">
            <a:noFill/>
            <a:miter lim="800000"/>
            <a:headEnd/>
            <a:tailEnd/>
          </a:ln>
        </p:spPr>
      </p:pic>
      <p:pic>
        <p:nvPicPr>
          <p:cNvPr id="74756" name="Picture 4" descr="MCj03494150000[1]"/>
          <p:cNvPicPr>
            <a:picLocks noChangeAspect="1" noChangeArrowheads="1"/>
          </p:cNvPicPr>
          <p:nvPr/>
        </p:nvPicPr>
        <p:blipFill>
          <a:blip r:embed="rId5"/>
          <a:srcRect/>
          <a:stretch>
            <a:fillRect/>
          </a:stretch>
        </p:blipFill>
        <p:spPr bwMode="auto">
          <a:xfrm>
            <a:off x="2994025" y="3740150"/>
            <a:ext cx="2255838" cy="1905000"/>
          </a:xfrm>
          <a:prstGeom prst="rect">
            <a:avLst/>
          </a:prstGeom>
          <a:noFill/>
          <a:ln w="9525">
            <a:noFill/>
            <a:miter lim="800000"/>
            <a:headEnd/>
            <a:tailEnd/>
          </a:ln>
        </p:spPr>
      </p:pic>
      <p:sp>
        <p:nvSpPr>
          <p:cNvPr id="74757" name="Text Box 5"/>
          <p:cNvSpPr txBox="1">
            <a:spLocks noChangeArrowheads="1"/>
          </p:cNvSpPr>
          <p:nvPr/>
        </p:nvSpPr>
        <p:spPr bwMode="auto">
          <a:xfrm>
            <a:off x="74613" y="1052513"/>
            <a:ext cx="3316287" cy="738187"/>
          </a:xfrm>
          <a:prstGeom prst="rect">
            <a:avLst/>
          </a:prstGeom>
          <a:noFill/>
          <a:ln w="9525">
            <a:noFill/>
            <a:miter lim="800000"/>
            <a:headEnd/>
            <a:tailEnd/>
          </a:ln>
        </p:spPr>
        <p:txBody>
          <a:bodyPr>
            <a:spAutoFit/>
          </a:bodyPr>
          <a:lstStyle/>
          <a:p>
            <a:pPr algn="ctr"/>
            <a:r>
              <a:rPr lang="en-GB" sz="1400" dirty="0">
                <a:latin typeface="Verdana" pitchFamily="34" charset="0"/>
              </a:rPr>
              <a:t>Balance between electricity</a:t>
            </a:r>
          </a:p>
          <a:p>
            <a:pPr algn="ctr"/>
            <a:r>
              <a:rPr lang="en-GB" sz="1400" dirty="0">
                <a:latin typeface="Verdana" pitchFamily="34" charset="0"/>
              </a:rPr>
              <a:t>consumption and generation: coordination between TSOs</a:t>
            </a:r>
            <a:endParaRPr lang="en-GB" sz="1800" dirty="0"/>
          </a:p>
        </p:txBody>
      </p:sp>
      <p:sp>
        <p:nvSpPr>
          <p:cNvPr id="74758" name="Text Box 7"/>
          <p:cNvSpPr txBox="1">
            <a:spLocks noChangeArrowheads="1"/>
          </p:cNvSpPr>
          <p:nvPr/>
        </p:nvSpPr>
        <p:spPr bwMode="auto">
          <a:xfrm>
            <a:off x="5727700" y="3667125"/>
            <a:ext cx="3165475" cy="1446213"/>
          </a:xfrm>
          <a:prstGeom prst="rect">
            <a:avLst/>
          </a:prstGeom>
          <a:noFill/>
          <a:ln w="9525">
            <a:noFill/>
            <a:miter lim="800000"/>
            <a:headEnd/>
            <a:tailEnd/>
          </a:ln>
        </p:spPr>
        <p:txBody>
          <a:bodyPr>
            <a:spAutoFit/>
          </a:bodyPr>
          <a:lstStyle/>
          <a:p>
            <a:pPr>
              <a:buFont typeface="Arial" charset="0"/>
              <a:buNone/>
            </a:pPr>
            <a:r>
              <a:rPr lang="en-GB" sz="1400"/>
              <a:t>Federal Grid Code (Art. 157(1)):  </a:t>
            </a:r>
          </a:p>
          <a:p>
            <a:pPr>
              <a:buFont typeface="Arial" charset="0"/>
              <a:buNone/>
            </a:pPr>
            <a:endParaRPr lang="en-GB" sz="1400"/>
          </a:p>
          <a:p>
            <a:pPr algn="ctr">
              <a:buFont typeface="Arial" charset="0"/>
              <a:buNone/>
            </a:pPr>
            <a:r>
              <a:rPr lang="en-GB" sz="1200" i="1">
                <a:latin typeface="Verdana" pitchFamily="34" charset="0"/>
              </a:rPr>
              <a:t>The BRP will provide and deploy </a:t>
            </a:r>
            <a:r>
              <a:rPr lang="en-GB" sz="1200" i="1">
                <a:solidFill>
                  <a:srgbClr val="FF0000"/>
                </a:solidFill>
                <a:latin typeface="Verdana" pitchFamily="34" charset="0"/>
              </a:rPr>
              <a:t>all reasonable resources</a:t>
            </a:r>
            <a:r>
              <a:rPr lang="en-GB" sz="1200" i="1">
                <a:latin typeface="Verdana" pitchFamily="34" charset="0"/>
              </a:rPr>
              <a:t> in order to </a:t>
            </a:r>
            <a:r>
              <a:rPr lang="en-GB" sz="1200" i="1">
                <a:solidFill>
                  <a:srgbClr val="FF0000"/>
                </a:solidFill>
                <a:latin typeface="Verdana" pitchFamily="34" charset="0"/>
              </a:rPr>
              <a:t>maintain </a:t>
            </a:r>
            <a:r>
              <a:rPr lang="en-GB" sz="1200" i="1">
                <a:latin typeface="Verdana" pitchFamily="34" charset="0"/>
              </a:rPr>
              <a:t>on a </a:t>
            </a:r>
            <a:r>
              <a:rPr lang="en-GB" sz="1200" i="1">
                <a:solidFill>
                  <a:srgbClr val="FF0000"/>
                </a:solidFill>
                <a:latin typeface="Verdana" pitchFamily="34" charset="0"/>
              </a:rPr>
              <a:t>quarter-hourly basis </a:t>
            </a:r>
            <a:r>
              <a:rPr lang="en-GB" sz="1200" i="1">
                <a:latin typeface="Verdana" pitchFamily="34" charset="0"/>
              </a:rPr>
              <a:t>the balance between total injections and total offtakes within its perimeter.</a:t>
            </a:r>
            <a:endParaRPr lang="en-GB" sz="1600" i="1"/>
          </a:p>
        </p:txBody>
      </p:sp>
      <p:sp>
        <p:nvSpPr>
          <p:cNvPr id="74759" name="AutoShape 8"/>
          <p:cNvSpPr>
            <a:spLocks noChangeArrowheads="1"/>
          </p:cNvSpPr>
          <p:nvPr/>
        </p:nvSpPr>
        <p:spPr bwMode="auto">
          <a:xfrm flipV="1">
            <a:off x="1963738" y="4068763"/>
            <a:ext cx="906462" cy="6238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9966"/>
          </a:solidFill>
          <a:ln w="9525">
            <a:solidFill>
              <a:schemeClr val="tx1"/>
            </a:solidFill>
            <a:miter lim="800000"/>
            <a:headEnd/>
            <a:tailEnd/>
          </a:ln>
        </p:spPr>
        <p:txBody>
          <a:bodyPr wrap="none" anchor="ctr"/>
          <a:lstStyle/>
          <a:p>
            <a:endParaRPr lang="en-US"/>
          </a:p>
        </p:txBody>
      </p:sp>
      <p:sp>
        <p:nvSpPr>
          <p:cNvPr id="74760" name="AutoShape 9"/>
          <p:cNvSpPr>
            <a:spLocks noChangeArrowheads="1"/>
          </p:cNvSpPr>
          <p:nvPr/>
        </p:nvSpPr>
        <p:spPr bwMode="auto">
          <a:xfrm>
            <a:off x="4122738" y="2470150"/>
            <a:ext cx="1122362" cy="7667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9966"/>
          </a:solidFill>
          <a:ln w="9525">
            <a:solidFill>
              <a:schemeClr val="tx1"/>
            </a:solidFill>
            <a:miter lim="800000"/>
            <a:headEnd/>
            <a:tailEnd/>
          </a:ln>
        </p:spPr>
        <p:txBody>
          <a:bodyPr wrap="none" anchor="ctr"/>
          <a:lstStyle/>
          <a:p>
            <a:endParaRPr lang="en-US"/>
          </a:p>
        </p:txBody>
      </p:sp>
      <p:sp>
        <p:nvSpPr>
          <p:cNvPr id="46090" name="Rectangle 3"/>
          <p:cNvSpPr>
            <a:spLocks noChangeArrowheads="1"/>
          </p:cNvSpPr>
          <p:nvPr/>
        </p:nvSpPr>
        <p:spPr bwMode="auto">
          <a:xfrm>
            <a:off x="323850" y="5157788"/>
            <a:ext cx="3705225" cy="592470"/>
          </a:xfrm>
          <a:prstGeom prst="rect">
            <a:avLst/>
          </a:prstGeom>
          <a:noFill/>
          <a:ln w="9525">
            <a:noFill/>
            <a:miter lim="800000"/>
            <a:headEnd/>
            <a:tailEnd/>
          </a:ln>
        </p:spPr>
        <p:txBody>
          <a:bodyPr>
            <a:spAutoFit/>
          </a:bodyPr>
          <a:lstStyle/>
          <a:p>
            <a:pPr algn="ctr">
              <a:buFont typeface="Arial" charset="0"/>
              <a:buNone/>
              <a:defRPr/>
            </a:pPr>
            <a:r>
              <a:rPr lang="en-GB" sz="1400" dirty="0">
                <a:latin typeface="Verdana" pitchFamily="34" charset="0"/>
              </a:rPr>
              <a:t>TSO ensures balance in its control area </a:t>
            </a:r>
          </a:p>
          <a:p>
            <a:pPr>
              <a:buFont typeface="Arial" charset="0"/>
              <a:buNone/>
              <a:defRPr/>
            </a:pPr>
            <a:endParaRPr lang="en-GB" sz="1050" dirty="0">
              <a:latin typeface="Verdana" pitchFamily="34" charset="0"/>
            </a:endParaRPr>
          </a:p>
          <a:p>
            <a:pPr>
              <a:buFont typeface="Arial" charset="0"/>
              <a:buNone/>
              <a:defRPr/>
            </a:pPr>
            <a:endParaRPr lang="en-GB" sz="800" dirty="0">
              <a:solidFill>
                <a:srgbClr val="FF3300"/>
              </a:solidFill>
              <a:latin typeface="Verdana" pitchFamily="34" charset="0"/>
            </a:endParaRPr>
          </a:p>
        </p:txBody>
      </p:sp>
      <p:cxnSp>
        <p:nvCxnSpPr>
          <p:cNvPr id="13" name="Straight Connector 12"/>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5" name="Slide Number Placeholder 4"/>
          <p:cNvSpPr>
            <a:spLocks noGrp="1"/>
          </p:cNvSpPr>
          <p:nvPr>
            <p:ph type="sldNum" sz="quarter" idx="4294967295"/>
          </p:nvPr>
        </p:nvSpPr>
        <p:spPr>
          <a:xfrm>
            <a:off x="7710488" y="6548438"/>
            <a:ext cx="817562" cy="252412"/>
          </a:xfrm>
          <a:prstGeom prst="rect">
            <a:avLst/>
          </a:prstGeom>
        </p:spPr>
        <p:txBody>
          <a:bodyPr/>
          <a:lstStyle/>
          <a:p>
            <a:pPr>
              <a:defRPr/>
            </a:pPr>
            <a:fld id="{4D7CA968-7CF5-43E5-A4A0-E7DFBEC5CEB1}" type="slidenum">
              <a:rPr lang="de-DE" smtClean="0"/>
              <a:pPr>
                <a:defRPr/>
              </a:pPr>
              <a:t>20</a:t>
            </a:fld>
            <a:endParaRPr lang="de-DE"/>
          </a:p>
        </p:txBody>
      </p:sp>
    </p:spTree>
    <p:extLst>
      <p:ext uri="{BB962C8B-B14F-4D97-AF65-F5344CB8AC3E}">
        <p14:creationId xmlns:p14="http://schemas.microsoft.com/office/powerpoint/2010/main" val="440785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51972" y="277360"/>
            <a:ext cx="8132762" cy="712787"/>
          </a:xfrm>
        </p:spPr>
        <p:txBody>
          <a:bodyPr lIns="0" rIns="0"/>
          <a:lstStyle/>
          <a:p>
            <a:pPr algn="l">
              <a:lnSpc>
                <a:spcPct val="120000"/>
              </a:lnSpc>
            </a:pPr>
            <a:r>
              <a:rPr lang="en-GB" sz="2800" dirty="0">
                <a:solidFill>
                  <a:srgbClr val="E75420"/>
                </a:solidFill>
              </a:rPr>
              <a:t>Organisation of balancing in Belgium</a:t>
            </a:r>
          </a:p>
        </p:txBody>
      </p:sp>
      <p:sp>
        <p:nvSpPr>
          <p:cNvPr id="53261" name="Content Placeholder 25"/>
          <p:cNvSpPr>
            <a:spLocks noGrp="1"/>
          </p:cNvSpPr>
          <p:nvPr>
            <p:ph idx="1"/>
          </p:nvPr>
        </p:nvSpPr>
        <p:spPr>
          <a:xfrm>
            <a:off x="5089524" y="1120775"/>
            <a:ext cx="3870325" cy="4841875"/>
          </a:xfrm>
        </p:spPr>
        <p:txBody>
          <a:bodyPr/>
          <a:lstStyle/>
          <a:p>
            <a:pPr marL="0" indent="0"/>
            <a:r>
              <a:rPr lang="en-GB" sz="1200" dirty="0" smtClean="0">
                <a:latin typeface="Verdana" pitchFamily="34" charset="0"/>
                <a:ea typeface="ヒラギノ角ゴ Pro W3"/>
                <a:cs typeface="ヒラギノ角ゴ Pro W3"/>
              </a:rPr>
              <a:t>The balancing perimeter of an ARP consists of:</a:t>
            </a:r>
          </a:p>
          <a:p>
            <a:pPr marL="358775" lvl="4" indent="-266700">
              <a:buSzPct val="80000"/>
              <a:buFont typeface="Wingdings" pitchFamily="2" charset="2"/>
              <a:buChar char="ü"/>
            </a:pPr>
            <a:r>
              <a:rPr lang="en-GB" sz="1100" dirty="0" smtClean="0">
                <a:solidFill>
                  <a:srgbClr val="376092"/>
                </a:solidFill>
                <a:latin typeface="Verdana" pitchFamily="34" charset="0"/>
                <a:ea typeface="ヒラギノ角ゴ Pro W3"/>
              </a:rPr>
              <a:t>Sum of injections/offtakes belonging to perimeter</a:t>
            </a:r>
          </a:p>
          <a:p>
            <a:pPr marL="358775" lvl="4" indent="-266700">
              <a:buSzPct val="80000"/>
              <a:buFont typeface="Wingdings" pitchFamily="2" charset="2"/>
              <a:buChar char="ü"/>
            </a:pPr>
            <a:r>
              <a:rPr lang="en-GB" sz="1100" dirty="0" smtClean="0">
                <a:solidFill>
                  <a:srgbClr val="376092"/>
                </a:solidFill>
                <a:latin typeface="Verdana" pitchFamily="34" charset="0"/>
                <a:ea typeface="ヒラギノ角ゴ Pro W3"/>
              </a:rPr>
              <a:t>Trading exchanges (Hub/</a:t>
            </a:r>
            <a:r>
              <a:rPr lang="en-GB" sz="1100" dirty="0" err="1" smtClean="0">
                <a:solidFill>
                  <a:srgbClr val="376092"/>
                </a:solidFill>
                <a:latin typeface="Verdana" pitchFamily="34" charset="0"/>
                <a:ea typeface="ヒラギノ角ゴ Pro W3"/>
              </a:rPr>
              <a:t>Belpex</a:t>
            </a:r>
            <a:r>
              <a:rPr lang="en-GB" sz="1100" dirty="0" smtClean="0">
                <a:solidFill>
                  <a:srgbClr val="376092"/>
                </a:solidFill>
                <a:latin typeface="Verdana" pitchFamily="34" charset="0"/>
                <a:ea typeface="ヒラギノ角ゴ Pro W3"/>
              </a:rPr>
              <a:t>)</a:t>
            </a:r>
          </a:p>
          <a:p>
            <a:pPr marL="358775" lvl="4" indent="-266700">
              <a:buSzPct val="80000"/>
              <a:buFont typeface="Wingdings" pitchFamily="2" charset="2"/>
              <a:buChar char="ü"/>
            </a:pPr>
            <a:r>
              <a:rPr lang="en-GB" sz="1100" dirty="0" smtClean="0">
                <a:solidFill>
                  <a:srgbClr val="376092"/>
                </a:solidFill>
                <a:latin typeface="Verdana" pitchFamily="34" charset="0"/>
                <a:ea typeface="ヒラギノ角ゴ Pro W3"/>
              </a:rPr>
              <a:t>Import/exports</a:t>
            </a:r>
          </a:p>
        </p:txBody>
      </p:sp>
      <p:sp>
        <p:nvSpPr>
          <p:cNvPr id="4" name="Slide Number Placeholder 3"/>
          <p:cNvSpPr>
            <a:spLocks noGrp="1"/>
          </p:cNvSpPr>
          <p:nvPr>
            <p:ph type="sldNum" sz="quarter" idx="10"/>
          </p:nvPr>
        </p:nvSpPr>
        <p:spPr>
          <a:prstGeom prst="rect">
            <a:avLst/>
          </a:prstGeom>
        </p:spPr>
        <p:txBody>
          <a:bodyPr/>
          <a:lstStyle/>
          <a:p>
            <a:pPr>
              <a:defRPr/>
            </a:pPr>
            <a:fld id="{831BD1A5-8908-45C7-9CC2-966884B348F5}" type="slidenum">
              <a:rPr lang="en-US" smtClean="0">
                <a:solidFill>
                  <a:srgbClr val="FFFFFF"/>
                </a:solidFill>
              </a:rPr>
              <a:pPr>
                <a:defRPr/>
              </a:pPr>
              <a:t>21</a:t>
            </a:fld>
            <a:endParaRPr lang="en-US" dirty="0">
              <a:solidFill>
                <a:srgbClr val="FFFFFF"/>
              </a:solidFill>
            </a:endParaRPr>
          </a:p>
        </p:txBody>
      </p:sp>
      <p:grpSp>
        <p:nvGrpSpPr>
          <p:cNvPr id="53250" name="Group 2"/>
          <p:cNvGrpSpPr>
            <a:grpSpLocks/>
          </p:cNvGrpSpPr>
          <p:nvPr/>
        </p:nvGrpSpPr>
        <p:grpSpPr bwMode="auto">
          <a:xfrm>
            <a:off x="2212975" y="1282700"/>
            <a:ext cx="527050" cy="479425"/>
            <a:chOff x="4560" y="1392"/>
            <a:chExt cx="672" cy="514"/>
          </a:xfrm>
        </p:grpSpPr>
        <p:sp>
          <p:nvSpPr>
            <p:cNvPr id="53281" name="Freeform 3"/>
            <p:cNvSpPr>
              <a:spLocks/>
            </p:cNvSpPr>
            <p:nvPr/>
          </p:nvSpPr>
          <p:spPr bwMode="auto">
            <a:xfrm>
              <a:off x="4560" y="1392"/>
              <a:ext cx="500" cy="448"/>
            </a:xfrm>
            <a:custGeom>
              <a:avLst/>
              <a:gdLst>
                <a:gd name="T0" fmla="*/ 177 w 753"/>
                <a:gd name="T1" fmla="*/ 77 h 613"/>
                <a:gd name="T2" fmla="*/ 132 w 753"/>
                <a:gd name="T3" fmla="*/ 48 h 613"/>
                <a:gd name="T4" fmla="*/ 132 w 753"/>
                <a:gd name="T5" fmla="*/ 77 h 613"/>
                <a:gd name="T6" fmla="*/ 88 w 753"/>
                <a:gd name="T7" fmla="*/ 48 h 613"/>
                <a:gd name="T8" fmla="*/ 88 w 753"/>
                <a:gd name="T9" fmla="*/ 77 h 613"/>
                <a:gd name="T10" fmla="*/ 44 w 753"/>
                <a:gd name="T11" fmla="*/ 48 h 613"/>
                <a:gd name="T12" fmla="*/ 44 w 753"/>
                <a:gd name="T13" fmla="*/ 77 h 613"/>
                <a:gd name="T14" fmla="*/ 0 w 753"/>
                <a:gd name="T15" fmla="*/ 48 h 613"/>
                <a:gd name="T16" fmla="*/ 0 w 753"/>
                <a:gd name="T17" fmla="*/ 239 h 613"/>
                <a:gd name="T18" fmla="*/ 220 w 753"/>
                <a:gd name="T19" fmla="*/ 239 h 613"/>
                <a:gd name="T20" fmla="*/ 220 w 753"/>
                <a:gd name="T21" fmla="*/ 0 h 613"/>
                <a:gd name="T22" fmla="*/ 177 w 753"/>
                <a:gd name="T23" fmla="*/ 0 h 613"/>
                <a:gd name="T24" fmla="*/ 177 w 753"/>
                <a:gd name="T25" fmla="*/ 77 h 6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3"/>
                <a:gd name="T40" fmla="*/ 0 h 613"/>
                <a:gd name="T41" fmla="*/ 753 w 753"/>
                <a:gd name="T42" fmla="*/ 613 h 6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3" h="613">
                  <a:moveTo>
                    <a:pt x="602" y="196"/>
                  </a:moveTo>
                  <a:lnTo>
                    <a:pt x="451" y="122"/>
                  </a:lnTo>
                  <a:lnTo>
                    <a:pt x="451" y="196"/>
                  </a:lnTo>
                  <a:lnTo>
                    <a:pt x="301" y="122"/>
                  </a:lnTo>
                  <a:lnTo>
                    <a:pt x="301" y="196"/>
                  </a:lnTo>
                  <a:lnTo>
                    <a:pt x="150" y="122"/>
                  </a:lnTo>
                  <a:lnTo>
                    <a:pt x="150" y="196"/>
                  </a:lnTo>
                  <a:lnTo>
                    <a:pt x="0" y="122"/>
                  </a:lnTo>
                  <a:lnTo>
                    <a:pt x="0" y="612"/>
                  </a:lnTo>
                  <a:lnTo>
                    <a:pt x="752" y="612"/>
                  </a:lnTo>
                  <a:lnTo>
                    <a:pt x="752" y="0"/>
                  </a:lnTo>
                  <a:lnTo>
                    <a:pt x="602" y="0"/>
                  </a:lnTo>
                  <a:lnTo>
                    <a:pt x="602" y="196"/>
                  </a:lnTo>
                </a:path>
              </a:pathLst>
            </a:custGeom>
            <a:gradFill rotWithShape="0">
              <a:gsLst>
                <a:gs pos="0">
                  <a:srgbClr val="BDB8B7"/>
                </a:gs>
                <a:gs pos="100000">
                  <a:srgbClr val="575555"/>
                </a:gs>
              </a:gsLst>
              <a:lin ang="5400000" scaled="1"/>
            </a:gradFill>
            <a:ln w="12700" cap="rnd" cmpd="sng">
              <a:solidFill>
                <a:srgbClr val="006600"/>
              </a:solidFill>
              <a:prstDash val="solid"/>
              <a:round/>
              <a:headEnd/>
              <a:tailEnd/>
            </a:ln>
          </p:spPr>
          <p:txBody>
            <a:bodyPr/>
            <a:lstStyle/>
            <a:p>
              <a:pPr defTabSz="914400" fontAlgn="base">
                <a:spcBef>
                  <a:spcPct val="0"/>
                </a:spcBef>
                <a:spcAft>
                  <a:spcPct val="0"/>
                </a:spcAft>
              </a:pPr>
              <a:endParaRPr lang="en-US" sz="2800">
                <a:solidFill>
                  <a:srgbClr val="000000"/>
                </a:solidFill>
                <a:ea typeface="ヒラギノ角ゴ Pro W3"/>
              </a:endParaRPr>
            </a:p>
          </p:txBody>
        </p:sp>
        <p:grpSp>
          <p:nvGrpSpPr>
            <p:cNvPr id="53282" name="Group 4"/>
            <p:cNvGrpSpPr>
              <a:grpSpLocks/>
            </p:cNvGrpSpPr>
            <p:nvPr/>
          </p:nvGrpSpPr>
          <p:grpSpPr bwMode="auto">
            <a:xfrm>
              <a:off x="4800" y="1584"/>
              <a:ext cx="432" cy="322"/>
              <a:chOff x="5083" y="3300"/>
              <a:chExt cx="769" cy="476"/>
            </a:xfrm>
          </p:grpSpPr>
          <p:sp>
            <p:nvSpPr>
              <p:cNvPr id="53283" name="Rectangle 5"/>
              <p:cNvSpPr>
                <a:spLocks noChangeArrowheads="1"/>
              </p:cNvSpPr>
              <p:nvPr/>
            </p:nvSpPr>
            <p:spPr bwMode="auto">
              <a:xfrm>
                <a:off x="5135" y="3448"/>
                <a:ext cx="280" cy="280"/>
              </a:xfrm>
              <a:prstGeom prst="rect">
                <a:avLst/>
              </a:prstGeom>
              <a:solidFill>
                <a:srgbClr val="FFFF99"/>
              </a:solidFill>
              <a:ln w="12700">
                <a:solidFill>
                  <a:srgbClr val="CC6600"/>
                </a:solidFill>
                <a:miter lim="800000"/>
                <a:headEnd/>
                <a:tailEnd/>
              </a:ln>
            </p:spPr>
            <p:txBody>
              <a:bodyPr wrap="none" anchor="ctr"/>
              <a:lstStyle/>
              <a:p>
                <a:pPr defTabSz="914400" fontAlgn="base">
                  <a:spcBef>
                    <a:spcPct val="0"/>
                  </a:spcBef>
                  <a:spcAft>
                    <a:spcPct val="0"/>
                  </a:spcAft>
                </a:pPr>
                <a:endParaRPr lang="fr-FR" sz="2000">
                  <a:solidFill>
                    <a:srgbClr val="000000"/>
                  </a:solidFill>
                  <a:latin typeface="Verdana" pitchFamily="34" charset="0"/>
                  <a:ea typeface="ヒラギノ角ゴ Pro W3"/>
                </a:endParaRPr>
              </a:p>
            </p:txBody>
          </p:sp>
          <p:sp>
            <p:nvSpPr>
              <p:cNvPr id="53284" name="Rectangle 6"/>
              <p:cNvSpPr>
                <a:spLocks noChangeArrowheads="1"/>
              </p:cNvSpPr>
              <p:nvPr/>
            </p:nvSpPr>
            <p:spPr bwMode="auto">
              <a:xfrm>
                <a:off x="5519" y="3448"/>
                <a:ext cx="280" cy="280"/>
              </a:xfrm>
              <a:prstGeom prst="rect">
                <a:avLst/>
              </a:prstGeom>
              <a:solidFill>
                <a:srgbClr val="FFFF99"/>
              </a:solidFill>
              <a:ln w="12700">
                <a:solidFill>
                  <a:srgbClr val="CC6600"/>
                </a:solidFill>
                <a:miter lim="800000"/>
                <a:headEnd/>
                <a:tailEnd/>
              </a:ln>
            </p:spPr>
            <p:txBody>
              <a:bodyPr wrap="none" anchor="ctr"/>
              <a:lstStyle/>
              <a:p>
                <a:pPr defTabSz="914400" fontAlgn="base">
                  <a:spcBef>
                    <a:spcPct val="0"/>
                  </a:spcBef>
                  <a:spcAft>
                    <a:spcPct val="0"/>
                  </a:spcAft>
                </a:pPr>
                <a:endParaRPr lang="fr-FR" sz="2000">
                  <a:solidFill>
                    <a:srgbClr val="000000"/>
                  </a:solidFill>
                  <a:latin typeface="Verdana" pitchFamily="34" charset="0"/>
                  <a:ea typeface="ヒラギノ角ゴ Pro W3"/>
                </a:endParaRPr>
              </a:p>
            </p:txBody>
          </p:sp>
          <p:sp>
            <p:nvSpPr>
              <p:cNvPr id="53285" name="Rectangle 7"/>
              <p:cNvSpPr>
                <a:spLocks noChangeArrowheads="1"/>
              </p:cNvSpPr>
              <p:nvPr/>
            </p:nvSpPr>
            <p:spPr bwMode="auto">
              <a:xfrm>
                <a:off x="5327" y="3496"/>
                <a:ext cx="280" cy="280"/>
              </a:xfrm>
              <a:prstGeom prst="rect">
                <a:avLst/>
              </a:prstGeom>
              <a:solidFill>
                <a:srgbClr val="FFFF99"/>
              </a:solidFill>
              <a:ln w="12700">
                <a:solidFill>
                  <a:srgbClr val="CC6600"/>
                </a:solidFill>
                <a:miter lim="800000"/>
                <a:headEnd/>
                <a:tailEnd/>
              </a:ln>
            </p:spPr>
            <p:txBody>
              <a:bodyPr wrap="none" anchor="ctr"/>
              <a:lstStyle/>
              <a:p>
                <a:pPr defTabSz="914400" fontAlgn="base">
                  <a:spcBef>
                    <a:spcPct val="0"/>
                  </a:spcBef>
                  <a:spcAft>
                    <a:spcPct val="0"/>
                  </a:spcAft>
                </a:pPr>
                <a:endParaRPr lang="fr-FR" sz="2000">
                  <a:solidFill>
                    <a:srgbClr val="000000"/>
                  </a:solidFill>
                  <a:latin typeface="Verdana" pitchFamily="34" charset="0"/>
                  <a:ea typeface="ヒラギノ角ゴ Pro W3"/>
                </a:endParaRPr>
              </a:p>
            </p:txBody>
          </p:sp>
          <p:sp>
            <p:nvSpPr>
              <p:cNvPr id="53286" name="Freeform 8"/>
              <p:cNvSpPr>
                <a:spLocks/>
              </p:cNvSpPr>
              <p:nvPr/>
            </p:nvSpPr>
            <p:spPr bwMode="auto">
              <a:xfrm>
                <a:off x="5083" y="3300"/>
                <a:ext cx="385" cy="193"/>
              </a:xfrm>
              <a:custGeom>
                <a:avLst/>
                <a:gdLst>
                  <a:gd name="T0" fmla="*/ 0 w 385"/>
                  <a:gd name="T1" fmla="*/ 192 h 193"/>
                  <a:gd name="T2" fmla="*/ 192 w 385"/>
                  <a:gd name="T3" fmla="*/ 0 h 193"/>
                  <a:gd name="T4" fmla="*/ 384 w 385"/>
                  <a:gd name="T5" fmla="*/ 192 h 193"/>
                  <a:gd name="T6" fmla="*/ 0 60000 65536"/>
                  <a:gd name="T7" fmla="*/ 0 60000 65536"/>
                  <a:gd name="T8" fmla="*/ 0 60000 65536"/>
                  <a:gd name="T9" fmla="*/ 0 w 385"/>
                  <a:gd name="T10" fmla="*/ 0 h 193"/>
                  <a:gd name="T11" fmla="*/ 385 w 385"/>
                  <a:gd name="T12" fmla="*/ 193 h 193"/>
                </a:gdLst>
                <a:ahLst/>
                <a:cxnLst>
                  <a:cxn ang="T6">
                    <a:pos x="T0" y="T1"/>
                  </a:cxn>
                  <a:cxn ang="T7">
                    <a:pos x="T2" y="T3"/>
                  </a:cxn>
                  <a:cxn ang="T8">
                    <a:pos x="T4" y="T5"/>
                  </a:cxn>
                </a:cxnLst>
                <a:rect l="T9" t="T10" r="T11" b="T12"/>
                <a:pathLst>
                  <a:path w="385" h="193">
                    <a:moveTo>
                      <a:pt x="0" y="192"/>
                    </a:moveTo>
                    <a:lnTo>
                      <a:pt x="192" y="0"/>
                    </a:lnTo>
                    <a:lnTo>
                      <a:pt x="384" y="192"/>
                    </a:lnTo>
                  </a:path>
                </a:pathLst>
              </a:custGeom>
              <a:solidFill>
                <a:schemeClr val="bg2"/>
              </a:solidFill>
              <a:ln w="12700" cap="rnd" cmpd="sng">
                <a:solidFill>
                  <a:schemeClr val="tx1"/>
                </a:solidFill>
                <a:prstDash val="solid"/>
                <a:round/>
                <a:headEnd type="none" w="sm" len="sm"/>
                <a:tailEnd type="none" w="sm" len="sm"/>
              </a:ln>
            </p:spPr>
            <p:txBody>
              <a:bodyPr/>
              <a:lstStyle/>
              <a:p>
                <a:pPr defTabSz="914400" fontAlgn="base">
                  <a:spcBef>
                    <a:spcPct val="0"/>
                  </a:spcBef>
                  <a:spcAft>
                    <a:spcPct val="0"/>
                  </a:spcAft>
                </a:pPr>
                <a:endParaRPr lang="en-US" sz="2800">
                  <a:solidFill>
                    <a:srgbClr val="000000"/>
                  </a:solidFill>
                  <a:ea typeface="ヒラギノ角ゴ Pro W3"/>
                </a:endParaRPr>
              </a:p>
            </p:txBody>
          </p:sp>
          <p:sp>
            <p:nvSpPr>
              <p:cNvPr id="53287" name="Freeform 9"/>
              <p:cNvSpPr>
                <a:spLocks/>
              </p:cNvSpPr>
              <p:nvPr/>
            </p:nvSpPr>
            <p:spPr bwMode="auto">
              <a:xfrm>
                <a:off x="5467" y="3300"/>
                <a:ext cx="385" cy="193"/>
              </a:xfrm>
              <a:custGeom>
                <a:avLst/>
                <a:gdLst>
                  <a:gd name="T0" fmla="*/ 0 w 385"/>
                  <a:gd name="T1" fmla="*/ 192 h 193"/>
                  <a:gd name="T2" fmla="*/ 192 w 385"/>
                  <a:gd name="T3" fmla="*/ 0 h 193"/>
                  <a:gd name="T4" fmla="*/ 384 w 385"/>
                  <a:gd name="T5" fmla="*/ 192 h 193"/>
                  <a:gd name="T6" fmla="*/ 0 60000 65536"/>
                  <a:gd name="T7" fmla="*/ 0 60000 65536"/>
                  <a:gd name="T8" fmla="*/ 0 60000 65536"/>
                  <a:gd name="T9" fmla="*/ 0 w 385"/>
                  <a:gd name="T10" fmla="*/ 0 h 193"/>
                  <a:gd name="T11" fmla="*/ 385 w 385"/>
                  <a:gd name="T12" fmla="*/ 193 h 193"/>
                </a:gdLst>
                <a:ahLst/>
                <a:cxnLst>
                  <a:cxn ang="T6">
                    <a:pos x="T0" y="T1"/>
                  </a:cxn>
                  <a:cxn ang="T7">
                    <a:pos x="T2" y="T3"/>
                  </a:cxn>
                  <a:cxn ang="T8">
                    <a:pos x="T4" y="T5"/>
                  </a:cxn>
                </a:cxnLst>
                <a:rect l="T9" t="T10" r="T11" b="T12"/>
                <a:pathLst>
                  <a:path w="385" h="193">
                    <a:moveTo>
                      <a:pt x="0" y="192"/>
                    </a:moveTo>
                    <a:lnTo>
                      <a:pt x="192" y="0"/>
                    </a:lnTo>
                    <a:lnTo>
                      <a:pt x="384" y="192"/>
                    </a:lnTo>
                  </a:path>
                </a:pathLst>
              </a:custGeom>
              <a:solidFill>
                <a:schemeClr val="bg2"/>
              </a:solidFill>
              <a:ln w="12700" cap="rnd" cmpd="sng">
                <a:solidFill>
                  <a:schemeClr val="tx1"/>
                </a:solidFill>
                <a:prstDash val="solid"/>
                <a:round/>
                <a:headEnd type="none" w="sm" len="sm"/>
                <a:tailEnd type="none" w="sm" len="sm"/>
              </a:ln>
            </p:spPr>
            <p:txBody>
              <a:bodyPr/>
              <a:lstStyle/>
              <a:p>
                <a:pPr defTabSz="914400" fontAlgn="base">
                  <a:spcBef>
                    <a:spcPct val="0"/>
                  </a:spcBef>
                  <a:spcAft>
                    <a:spcPct val="0"/>
                  </a:spcAft>
                </a:pPr>
                <a:endParaRPr lang="en-US" sz="2800">
                  <a:solidFill>
                    <a:srgbClr val="000000"/>
                  </a:solidFill>
                  <a:ea typeface="ヒラギノ角ゴ Pro W3"/>
                </a:endParaRPr>
              </a:p>
            </p:txBody>
          </p:sp>
          <p:sp>
            <p:nvSpPr>
              <p:cNvPr id="53288" name="Freeform 10"/>
              <p:cNvSpPr>
                <a:spLocks/>
              </p:cNvSpPr>
              <p:nvPr/>
            </p:nvSpPr>
            <p:spPr bwMode="auto">
              <a:xfrm>
                <a:off x="5275" y="3348"/>
                <a:ext cx="385" cy="193"/>
              </a:xfrm>
              <a:custGeom>
                <a:avLst/>
                <a:gdLst>
                  <a:gd name="T0" fmla="*/ 0 w 385"/>
                  <a:gd name="T1" fmla="*/ 192 h 193"/>
                  <a:gd name="T2" fmla="*/ 192 w 385"/>
                  <a:gd name="T3" fmla="*/ 0 h 193"/>
                  <a:gd name="T4" fmla="*/ 384 w 385"/>
                  <a:gd name="T5" fmla="*/ 192 h 193"/>
                  <a:gd name="T6" fmla="*/ 0 60000 65536"/>
                  <a:gd name="T7" fmla="*/ 0 60000 65536"/>
                  <a:gd name="T8" fmla="*/ 0 60000 65536"/>
                  <a:gd name="T9" fmla="*/ 0 w 385"/>
                  <a:gd name="T10" fmla="*/ 0 h 193"/>
                  <a:gd name="T11" fmla="*/ 385 w 385"/>
                  <a:gd name="T12" fmla="*/ 193 h 193"/>
                </a:gdLst>
                <a:ahLst/>
                <a:cxnLst>
                  <a:cxn ang="T6">
                    <a:pos x="T0" y="T1"/>
                  </a:cxn>
                  <a:cxn ang="T7">
                    <a:pos x="T2" y="T3"/>
                  </a:cxn>
                  <a:cxn ang="T8">
                    <a:pos x="T4" y="T5"/>
                  </a:cxn>
                </a:cxnLst>
                <a:rect l="T9" t="T10" r="T11" b="T12"/>
                <a:pathLst>
                  <a:path w="385" h="193">
                    <a:moveTo>
                      <a:pt x="0" y="192"/>
                    </a:moveTo>
                    <a:lnTo>
                      <a:pt x="192" y="0"/>
                    </a:lnTo>
                    <a:lnTo>
                      <a:pt x="384" y="192"/>
                    </a:lnTo>
                  </a:path>
                </a:pathLst>
              </a:custGeom>
              <a:solidFill>
                <a:schemeClr val="bg2"/>
              </a:solidFill>
              <a:ln w="12700" cap="rnd" cmpd="sng">
                <a:solidFill>
                  <a:schemeClr val="tx1"/>
                </a:solidFill>
                <a:prstDash val="solid"/>
                <a:round/>
                <a:headEnd type="none" w="sm" len="sm"/>
                <a:tailEnd type="none" w="sm" len="sm"/>
              </a:ln>
            </p:spPr>
            <p:txBody>
              <a:bodyPr/>
              <a:lstStyle/>
              <a:p>
                <a:pPr defTabSz="914400" fontAlgn="base">
                  <a:spcBef>
                    <a:spcPct val="0"/>
                  </a:spcBef>
                  <a:spcAft>
                    <a:spcPct val="0"/>
                  </a:spcAft>
                </a:pPr>
                <a:endParaRPr lang="en-US" sz="2800">
                  <a:solidFill>
                    <a:srgbClr val="000000"/>
                  </a:solidFill>
                  <a:ea typeface="ヒラギノ角ゴ Pro W3"/>
                </a:endParaRPr>
              </a:p>
            </p:txBody>
          </p:sp>
        </p:grpSp>
      </p:grpSp>
      <p:pic>
        <p:nvPicPr>
          <p:cNvPr id="53251" name="Picture 11" descr="IN00710_"/>
          <p:cNvPicPr>
            <a:picLocks noChangeAspect="1" noChangeArrowheads="1"/>
          </p:cNvPicPr>
          <p:nvPr/>
        </p:nvPicPr>
        <p:blipFill>
          <a:blip r:embed="rId3"/>
          <a:srcRect/>
          <a:stretch>
            <a:fillRect/>
          </a:stretch>
        </p:blipFill>
        <p:spPr bwMode="auto">
          <a:xfrm>
            <a:off x="1493838" y="1824038"/>
            <a:ext cx="620712" cy="430212"/>
          </a:xfrm>
          <a:prstGeom prst="rect">
            <a:avLst/>
          </a:prstGeom>
          <a:noFill/>
          <a:ln w="9525">
            <a:noFill/>
            <a:miter lim="800000"/>
            <a:headEnd/>
            <a:tailEnd/>
          </a:ln>
        </p:spPr>
      </p:pic>
      <p:pic>
        <p:nvPicPr>
          <p:cNvPr id="53252" name="Picture 12" descr="j0155559"/>
          <p:cNvPicPr>
            <a:picLocks noChangeAspect="1" noChangeArrowheads="1"/>
          </p:cNvPicPr>
          <p:nvPr/>
        </p:nvPicPr>
        <p:blipFill>
          <a:blip r:embed="rId4"/>
          <a:srcRect/>
          <a:stretch>
            <a:fillRect/>
          </a:stretch>
        </p:blipFill>
        <p:spPr bwMode="auto">
          <a:xfrm>
            <a:off x="3000375" y="1222375"/>
            <a:ext cx="569913" cy="531813"/>
          </a:xfrm>
          <a:prstGeom prst="rect">
            <a:avLst/>
          </a:prstGeom>
          <a:noFill/>
          <a:ln w="9525">
            <a:noFill/>
            <a:miter lim="800000"/>
            <a:headEnd/>
            <a:tailEnd/>
          </a:ln>
        </p:spPr>
      </p:pic>
      <p:pic>
        <p:nvPicPr>
          <p:cNvPr id="53253" name="Picture 13" descr="j0162995"/>
          <p:cNvPicPr>
            <a:picLocks noChangeAspect="1" noChangeArrowheads="1" noCrop="1"/>
          </p:cNvPicPr>
          <p:nvPr/>
        </p:nvPicPr>
        <p:blipFill>
          <a:blip r:embed="rId5"/>
          <a:srcRect/>
          <a:stretch>
            <a:fillRect/>
          </a:stretch>
        </p:blipFill>
        <p:spPr bwMode="auto">
          <a:xfrm>
            <a:off x="3819525" y="1335088"/>
            <a:ext cx="368300" cy="409575"/>
          </a:xfrm>
          <a:prstGeom prst="rect">
            <a:avLst/>
          </a:prstGeom>
          <a:noFill/>
          <a:ln w="9525">
            <a:noFill/>
            <a:miter lim="800000"/>
            <a:headEnd/>
            <a:tailEnd/>
          </a:ln>
        </p:spPr>
      </p:pic>
      <p:pic>
        <p:nvPicPr>
          <p:cNvPr id="53254" name="Picture 14" descr="j0090541"/>
          <p:cNvPicPr>
            <a:picLocks noChangeAspect="1" noChangeArrowheads="1"/>
          </p:cNvPicPr>
          <p:nvPr/>
        </p:nvPicPr>
        <p:blipFill>
          <a:blip r:embed="rId6"/>
          <a:srcRect/>
          <a:stretch>
            <a:fillRect/>
          </a:stretch>
        </p:blipFill>
        <p:spPr bwMode="auto">
          <a:xfrm>
            <a:off x="3284538" y="1901825"/>
            <a:ext cx="574675" cy="368300"/>
          </a:xfrm>
          <a:prstGeom prst="rect">
            <a:avLst/>
          </a:prstGeom>
          <a:noFill/>
          <a:ln w="9525">
            <a:noFill/>
            <a:miter lim="800000"/>
            <a:headEnd/>
            <a:tailEnd/>
          </a:ln>
        </p:spPr>
      </p:pic>
      <p:cxnSp>
        <p:nvCxnSpPr>
          <p:cNvPr id="53255" name="Straight Arrow Connector 18"/>
          <p:cNvCxnSpPr>
            <a:cxnSpLocks noChangeShapeType="1"/>
          </p:cNvCxnSpPr>
          <p:nvPr/>
        </p:nvCxnSpPr>
        <p:spPr bwMode="auto">
          <a:xfrm>
            <a:off x="3286125" y="1746250"/>
            <a:ext cx="115888" cy="203200"/>
          </a:xfrm>
          <a:prstGeom prst="straightConnector1">
            <a:avLst/>
          </a:prstGeom>
          <a:noFill/>
          <a:ln w="9525" algn="ctr">
            <a:solidFill>
              <a:schemeClr val="tx1"/>
            </a:solidFill>
            <a:round/>
            <a:headEnd/>
            <a:tailEnd type="arrow" w="med" len="med"/>
          </a:ln>
        </p:spPr>
      </p:cxnSp>
      <p:cxnSp>
        <p:nvCxnSpPr>
          <p:cNvPr id="53256" name="Straight Arrow Connector 20"/>
          <p:cNvCxnSpPr>
            <a:cxnSpLocks noChangeShapeType="1"/>
          </p:cNvCxnSpPr>
          <p:nvPr/>
        </p:nvCxnSpPr>
        <p:spPr bwMode="auto">
          <a:xfrm flipH="1">
            <a:off x="3675063" y="1744663"/>
            <a:ext cx="328612" cy="161925"/>
          </a:xfrm>
          <a:prstGeom prst="straightConnector1">
            <a:avLst/>
          </a:prstGeom>
          <a:noFill/>
          <a:ln w="9525" algn="ctr">
            <a:solidFill>
              <a:schemeClr val="tx1"/>
            </a:solidFill>
            <a:round/>
            <a:headEnd/>
            <a:tailEnd type="arrow" w="med" len="med"/>
          </a:ln>
        </p:spPr>
      </p:cxnSp>
      <p:sp>
        <p:nvSpPr>
          <p:cNvPr id="22" name="TextBox 21"/>
          <p:cNvSpPr txBox="1"/>
          <p:nvPr/>
        </p:nvSpPr>
        <p:spPr>
          <a:xfrm>
            <a:off x="2944813" y="2160588"/>
            <a:ext cx="1203325" cy="261937"/>
          </a:xfrm>
          <a:prstGeom prst="rect">
            <a:avLst/>
          </a:prstGeom>
          <a:noFill/>
        </p:spPr>
        <p:txBody>
          <a:bodyPr>
            <a:spAutoFit/>
          </a:bodyPr>
          <a:lstStyle/>
          <a:p>
            <a:pPr defTabSz="914400" fontAlgn="base">
              <a:spcBef>
                <a:spcPct val="0"/>
              </a:spcBef>
              <a:spcAft>
                <a:spcPct val="0"/>
              </a:spcAft>
              <a:defRPr/>
            </a:pPr>
            <a:r>
              <a:rPr lang="en-GB" sz="1050" dirty="0">
                <a:solidFill>
                  <a:srgbClr val="000000"/>
                </a:solidFill>
                <a:latin typeface="Verdana" pitchFamily="34" charset="0"/>
                <a:ea typeface="Verdana" pitchFamily="34" charset="0"/>
                <a:cs typeface="Verdana" pitchFamily="34" charset="0"/>
              </a:rPr>
              <a:t>Offtake</a:t>
            </a:r>
          </a:p>
        </p:txBody>
      </p:sp>
      <p:sp>
        <p:nvSpPr>
          <p:cNvPr id="28" name="TextBox 27"/>
          <p:cNvSpPr txBox="1"/>
          <p:nvPr/>
        </p:nvSpPr>
        <p:spPr>
          <a:xfrm>
            <a:off x="1871663" y="1719263"/>
            <a:ext cx="1209675" cy="261937"/>
          </a:xfrm>
          <a:prstGeom prst="rect">
            <a:avLst/>
          </a:prstGeom>
          <a:noFill/>
        </p:spPr>
        <p:txBody>
          <a:bodyPr>
            <a:spAutoFit/>
          </a:bodyPr>
          <a:lstStyle/>
          <a:p>
            <a:pPr defTabSz="914400" fontAlgn="base">
              <a:spcBef>
                <a:spcPct val="0"/>
              </a:spcBef>
              <a:spcAft>
                <a:spcPct val="0"/>
              </a:spcAft>
              <a:defRPr/>
            </a:pPr>
            <a:r>
              <a:rPr lang="en-GB" sz="1050" dirty="0">
                <a:solidFill>
                  <a:srgbClr val="000000"/>
                </a:solidFill>
                <a:latin typeface="Verdana" pitchFamily="34" charset="0"/>
                <a:ea typeface="Verdana" pitchFamily="34" charset="0"/>
                <a:cs typeface="Verdana" pitchFamily="34" charset="0"/>
              </a:rPr>
              <a:t>Offtake</a:t>
            </a:r>
          </a:p>
        </p:txBody>
      </p:sp>
      <p:sp>
        <p:nvSpPr>
          <p:cNvPr id="29" name="TextBox 28"/>
          <p:cNvSpPr txBox="1"/>
          <p:nvPr/>
        </p:nvSpPr>
        <p:spPr>
          <a:xfrm>
            <a:off x="1192213" y="2190750"/>
            <a:ext cx="1209675" cy="261938"/>
          </a:xfrm>
          <a:prstGeom prst="rect">
            <a:avLst/>
          </a:prstGeom>
          <a:noFill/>
        </p:spPr>
        <p:txBody>
          <a:bodyPr>
            <a:spAutoFit/>
          </a:bodyPr>
          <a:lstStyle/>
          <a:p>
            <a:pPr defTabSz="914400" fontAlgn="base">
              <a:spcBef>
                <a:spcPct val="0"/>
              </a:spcBef>
              <a:spcAft>
                <a:spcPct val="0"/>
              </a:spcAft>
              <a:defRPr/>
            </a:pPr>
            <a:r>
              <a:rPr lang="en-GB" sz="1050" dirty="0">
                <a:solidFill>
                  <a:srgbClr val="000000"/>
                </a:solidFill>
                <a:latin typeface="Verdana" pitchFamily="34" charset="0"/>
                <a:ea typeface="Verdana" pitchFamily="34" charset="0"/>
                <a:cs typeface="Verdana" pitchFamily="34" charset="0"/>
              </a:rPr>
              <a:t>Injection</a:t>
            </a:r>
          </a:p>
        </p:txBody>
      </p:sp>
      <p:sp>
        <p:nvSpPr>
          <p:cNvPr id="53260" name="Oval 24"/>
          <p:cNvSpPr>
            <a:spLocks noChangeArrowheads="1"/>
          </p:cNvSpPr>
          <p:nvPr/>
        </p:nvSpPr>
        <p:spPr bwMode="auto">
          <a:xfrm>
            <a:off x="255588" y="1120775"/>
            <a:ext cx="4764087" cy="1509713"/>
          </a:xfrm>
          <a:prstGeom prst="ellipse">
            <a:avLst/>
          </a:prstGeom>
          <a:noFill/>
          <a:ln w="9525" algn="ctr">
            <a:solidFill>
              <a:schemeClr val="tx1"/>
            </a:solidFill>
            <a:round/>
            <a:headEnd/>
            <a:tailEnd/>
          </a:ln>
        </p:spPr>
        <p:txBody>
          <a:bodyPr wrap="none" lIns="0" tIns="0" rIns="0" bIns="0" anchor="ctr"/>
          <a:lstStyle/>
          <a:p>
            <a:pPr algn="ctr" defTabSz="180975" eaLnBrk="0" fontAlgn="base" hangingPunct="0">
              <a:lnSpc>
                <a:spcPts val="2000"/>
              </a:lnSpc>
              <a:spcBef>
                <a:spcPct val="20000"/>
              </a:spcBef>
              <a:spcAft>
                <a:spcPct val="0"/>
              </a:spcAft>
              <a:tabLst>
                <a:tab pos="8334375" algn="r"/>
              </a:tabLst>
            </a:pPr>
            <a:endParaRPr lang="en-GB" sz="2000" b="1">
              <a:solidFill>
                <a:srgbClr val="000000"/>
              </a:solidFill>
              <a:latin typeface="Verdana" pitchFamily="34" charset="0"/>
              <a:ea typeface="ヒラギノ角ゴ Pro W3"/>
            </a:endParaRPr>
          </a:p>
        </p:txBody>
      </p:sp>
      <p:sp>
        <p:nvSpPr>
          <p:cNvPr id="30" name="Rounded Rectangle 29"/>
          <p:cNvSpPr/>
          <p:nvPr/>
        </p:nvSpPr>
        <p:spPr bwMode="auto">
          <a:xfrm>
            <a:off x="34925" y="1001713"/>
            <a:ext cx="9063038" cy="1920875"/>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defTabSz="180975" eaLnBrk="0" fontAlgn="base" hangingPunct="0">
              <a:lnSpc>
                <a:spcPts val="2000"/>
              </a:lnSpc>
              <a:spcBef>
                <a:spcPct val="20000"/>
              </a:spcBef>
              <a:spcAft>
                <a:spcPct val="0"/>
              </a:spcAft>
              <a:tabLst>
                <a:tab pos="8334375" algn="r"/>
              </a:tabLst>
              <a:defRPr/>
            </a:pPr>
            <a:endParaRPr lang="en-GB" sz="2000" b="1" dirty="0">
              <a:solidFill>
                <a:srgbClr val="000000"/>
              </a:solidFill>
              <a:latin typeface="Verdana" pitchFamily="34" charset="0"/>
              <a:ea typeface="Verdana" pitchFamily="34" charset="0"/>
              <a:cs typeface="Verdana" pitchFamily="34" charset="0"/>
            </a:endParaRPr>
          </a:p>
        </p:txBody>
      </p:sp>
      <p:sp>
        <p:nvSpPr>
          <p:cNvPr id="53263" name="Right Arrow 30"/>
          <p:cNvSpPr>
            <a:spLocks noChangeArrowheads="1"/>
          </p:cNvSpPr>
          <p:nvPr/>
        </p:nvSpPr>
        <p:spPr bwMode="auto">
          <a:xfrm rot="2151020">
            <a:off x="587375" y="1352550"/>
            <a:ext cx="441325" cy="169863"/>
          </a:xfrm>
          <a:prstGeom prst="rightArrow">
            <a:avLst>
              <a:gd name="adj1" fmla="val 50000"/>
              <a:gd name="adj2" fmla="val 50230"/>
            </a:avLst>
          </a:prstGeom>
          <a:solidFill>
            <a:schemeClr val="tx2"/>
          </a:solidFill>
          <a:ln w="9525" algn="ctr">
            <a:solidFill>
              <a:schemeClr val="tx1"/>
            </a:solidFill>
            <a:round/>
            <a:headEnd/>
            <a:tailEnd/>
          </a:ln>
        </p:spPr>
        <p:txBody>
          <a:bodyPr wrap="none" lIns="0" tIns="0" rIns="0" bIns="0" anchor="ctr"/>
          <a:lstStyle/>
          <a:p>
            <a:pPr algn="ctr" defTabSz="180975" eaLnBrk="0" fontAlgn="base" hangingPunct="0">
              <a:lnSpc>
                <a:spcPts val="2000"/>
              </a:lnSpc>
              <a:spcBef>
                <a:spcPct val="20000"/>
              </a:spcBef>
              <a:spcAft>
                <a:spcPct val="0"/>
              </a:spcAft>
              <a:tabLst>
                <a:tab pos="8334375" algn="r"/>
              </a:tabLst>
            </a:pPr>
            <a:endParaRPr lang="en-GB" sz="2000" b="1">
              <a:solidFill>
                <a:srgbClr val="000000"/>
              </a:solidFill>
              <a:latin typeface="Verdana" pitchFamily="34" charset="0"/>
              <a:ea typeface="ヒラギノ角ゴ Pro W3"/>
            </a:endParaRPr>
          </a:p>
        </p:txBody>
      </p:sp>
      <p:sp>
        <p:nvSpPr>
          <p:cNvPr id="53264" name="Right Arrow 37"/>
          <p:cNvSpPr>
            <a:spLocks noChangeArrowheads="1"/>
          </p:cNvSpPr>
          <p:nvPr/>
        </p:nvSpPr>
        <p:spPr bwMode="auto">
          <a:xfrm rot="-8584533">
            <a:off x="717550" y="1220788"/>
            <a:ext cx="449263" cy="179387"/>
          </a:xfrm>
          <a:prstGeom prst="rightArrow">
            <a:avLst>
              <a:gd name="adj1" fmla="val 50000"/>
              <a:gd name="adj2" fmla="val 50309"/>
            </a:avLst>
          </a:prstGeom>
          <a:solidFill>
            <a:schemeClr val="tx2"/>
          </a:solidFill>
          <a:ln w="9525" algn="ctr">
            <a:solidFill>
              <a:schemeClr val="tx1"/>
            </a:solidFill>
            <a:round/>
            <a:headEnd/>
            <a:tailEnd/>
          </a:ln>
        </p:spPr>
        <p:txBody>
          <a:bodyPr wrap="none" lIns="0" tIns="0" rIns="0" bIns="0" anchor="ctr"/>
          <a:lstStyle/>
          <a:p>
            <a:pPr algn="ctr" defTabSz="180975" eaLnBrk="0" fontAlgn="base" hangingPunct="0">
              <a:lnSpc>
                <a:spcPts val="2000"/>
              </a:lnSpc>
              <a:spcBef>
                <a:spcPct val="20000"/>
              </a:spcBef>
              <a:spcAft>
                <a:spcPct val="0"/>
              </a:spcAft>
              <a:tabLst>
                <a:tab pos="8334375" algn="r"/>
              </a:tabLst>
            </a:pPr>
            <a:endParaRPr lang="en-GB" sz="2000" b="1">
              <a:solidFill>
                <a:srgbClr val="000000"/>
              </a:solidFill>
              <a:latin typeface="Verdana" pitchFamily="34" charset="0"/>
              <a:ea typeface="ヒラギノ角ゴ Pro W3"/>
            </a:endParaRPr>
          </a:p>
        </p:txBody>
      </p:sp>
      <p:sp>
        <p:nvSpPr>
          <p:cNvPr id="39" name="TextBox 38"/>
          <p:cNvSpPr txBox="1"/>
          <p:nvPr/>
        </p:nvSpPr>
        <p:spPr>
          <a:xfrm>
            <a:off x="363538" y="1582738"/>
            <a:ext cx="1209675" cy="261937"/>
          </a:xfrm>
          <a:prstGeom prst="rect">
            <a:avLst/>
          </a:prstGeom>
          <a:noFill/>
        </p:spPr>
        <p:txBody>
          <a:bodyPr>
            <a:spAutoFit/>
          </a:bodyPr>
          <a:lstStyle/>
          <a:p>
            <a:pPr defTabSz="914400" fontAlgn="base">
              <a:spcBef>
                <a:spcPct val="0"/>
              </a:spcBef>
              <a:spcAft>
                <a:spcPct val="0"/>
              </a:spcAft>
              <a:defRPr/>
            </a:pPr>
            <a:r>
              <a:rPr lang="en-GB" sz="1050" dirty="0">
                <a:solidFill>
                  <a:srgbClr val="000000"/>
                </a:solidFill>
                <a:latin typeface="Verdana" pitchFamily="34" charset="0"/>
                <a:ea typeface="Verdana" pitchFamily="34" charset="0"/>
                <a:cs typeface="Verdana" pitchFamily="34" charset="0"/>
              </a:rPr>
              <a:t>Import/export</a:t>
            </a:r>
          </a:p>
        </p:txBody>
      </p:sp>
      <p:sp>
        <p:nvSpPr>
          <p:cNvPr id="40" name="TextBox 39"/>
          <p:cNvSpPr txBox="1"/>
          <p:nvPr/>
        </p:nvSpPr>
        <p:spPr>
          <a:xfrm>
            <a:off x="3949700" y="1687513"/>
            <a:ext cx="1208088" cy="261937"/>
          </a:xfrm>
          <a:prstGeom prst="rect">
            <a:avLst/>
          </a:prstGeom>
          <a:noFill/>
        </p:spPr>
        <p:txBody>
          <a:bodyPr>
            <a:spAutoFit/>
          </a:bodyPr>
          <a:lstStyle/>
          <a:p>
            <a:pPr defTabSz="914400" fontAlgn="base">
              <a:spcBef>
                <a:spcPct val="0"/>
              </a:spcBef>
              <a:spcAft>
                <a:spcPct val="0"/>
              </a:spcAft>
              <a:defRPr/>
            </a:pPr>
            <a:r>
              <a:rPr lang="en-GB" sz="1050" dirty="0">
                <a:solidFill>
                  <a:srgbClr val="000000"/>
                </a:solidFill>
                <a:latin typeface="Verdana" pitchFamily="34" charset="0"/>
                <a:ea typeface="Verdana" pitchFamily="34" charset="0"/>
                <a:cs typeface="Verdana" pitchFamily="34" charset="0"/>
              </a:rPr>
              <a:t>Exchanges</a:t>
            </a:r>
          </a:p>
        </p:txBody>
      </p:sp>
      <p:sp>
        <p:nvSpPr>
          <p:cNvPr id="53267" name="Left-Right Arrow 2047"/>
          <p:cNvSpPr>
            <a:spLocks noChangeArrowheads="1"/>
          </p:cNvSpPr>
          <p:nvPr/>
        </p:nvSpPr>
        <p:spPr bwMode="auto">
          <a:xfrm rot="2276282">
            <a:off x="4611688" y="2073275"/>
            <a:ext cx="685800" cy="211138"/>
          </a:xfrm>
          <a:prstGeom prst="leftRightArrow">
            <a:avLst>
              <a:gd name="adj1" fmla="val 50000"/>
              <a:gd name="adj2" fmla="val 49925"/>
            </a:avLst>
          </a:prstGeom>
          <a:solidFill>
            <a:schemeClr val="tx2"/>
          </a:solidFill>
          <a:ln w="9525" algn="ctr">
            <a:solidFill>
              <a:schemeClr val="tx1"/>
            </a:solidFill>
            <a:round/>
            <a:headEnd/>
            <a:tailEnd/>
          </a:ln>
        </p:spPr>
        <p:txBody>
          <a:bodyPr wrap="none" lIns="0" tIns="0" rIns="0" bIns="0" anchor="ctr"/>
          <a:lstStyle/>
          <a:p>
            <a:pPr algn="ctr" defTabSz="180975" eaLnBrk="0" fontAlgn="base" hangingPunct="0">
              <a:lnSpc>
                <a:spcPts val="2000"/>
              </a:lnSpc>
              <a:spcBef>
                <a:spcPct val="20000"/>
              </a:spcBef>
              <a:spcAft>
                <a:spcPct val="0"/>
              </a:spcAft>
              <a:tabLst>
                <a:tab pos="8334375" algn="r"/>
              </a:tabLst>
            </a:pPr>
            <a:endParaRPr lang="en-GB" sz="2000" b="1">
              <a:solidFill>
                <a:srgbClr val="000000"/>
              </a:solidFill>
              <a:latin typeface="Verdana" pitchFamily="34" charset="0"/>
              <a:ea typeface="ヒラギノ角ゴ Pro W3"/>
            </a:endParaRPr>
          </a:p>
        </p:txBody>
      </p:sp>
      <p:sp>
        <p:nvSpPr>
          <p:cNvPr id="53268" name="Oval 42"/>
          <p:cNvSpPr>
            <a:spLocks noChangeArrowheads="1"/>
          </p:cNvSpPr>
          <p:nvPr/>
        </p:nvSpPr>
        <p:spPr bwMode="auto">
          <a:xfrm>
            <a:off x="5089525" y="2332038"/>
            <a:ext cx="1343025" cy="525462"/>
          </a:xfrm>
          <a:prstGeom prst="ellipse">
            <a:avLst/>
          </a:prstGeom>
          <a:noFill/>
          <a:ln w="9525" algn="ctr">
            <a:solidFill>
              <a:schemeClr val="tx1"/>
            </a:solidFill>
            <a:round/>
            <a:headEnd/>
            <a:tailEnd/>
          </a:ln>
        </p:spPr>
        <p:txBody>
          <a:bodyPr wrap="none" lIns="0" tIns="0" rIns="0" bIns="0" anchor="ctr"/>
          <a:lstStyle/>
          <a:p>
            <a:pPr algn="ctr" defTabSz="180975" eaLnBrk="0" fontAlgn="base" hangingPunct="0">
              <a:lnSpc>
                <a:spcPts val="2000"/>
              </a:lnSpc>
              <a:spcBef>
                <a:spcPct val="20000"/>
              </a:spcBef>
              <a:spcAft>
                <a:spcPct val="0"/>
              </a:spcAft>
              <a:tabLst>
                <a:tab pos="8334375" algn="r"/>
              </a:tabLst>
            </a:pPr>
            <a:endParaRPr lang="en-GB" sz="2000" b="1">
              <a:solidFill>
                <a:srgbClr val="000000"/>
              </a:solidFill>
              <a:latin typeface="Verdana" pitchFamily="34" charset="0"/>
              <a:ea typeface="ヒラギノ角ゴ Pro W3"/>
            </a:endParaRPr>
          </a:p>
        </p:txBody>
      </p:sp>
      <p:sp>
        <p:nvSpPr>
          <p:cNvPr id="44" name="TextBox 43"/>
          <p:cNvSpPr txBox="1"/>
          <p:nvPr/>
        </p:nvSpPr>
        <p:spPr>
          <a:xfrm>
            <a:off x="82550" y="2368550"/>
            <a:ext cx="1208088" cy="261938"/>
          </a:xfrm>
          <a:prstGeom prst="rect">
            <a:avLst/>
          </a:prstGeom>
          <a:noFill/>
        </p:spPr>
        <p:txBody>
          <a:bodyPr>
            <a:spAutoFit/>
          </a:bodyPr>
          <a:lstStyle/>
          <a:p>
            <a:pPr defTabSz="914400" fontAlgn="base">
              <a:spcBef>
                <a:spcPct val="0"/>
              </a:spcBef>
              <a:spcAft>
                <a:spcPct val="0"/>
              </a:spcAft>
              <a:defRPr/>
            </a:pPr>
            <a:r>
              <a:rPr lang="en-GB" sz="1050" dirty="0">
                <a:solidFill>
                  <a:srgbClr val="000000"/>
                </a:solidFill>
                <a:latin typeface="Verdana" pitchFamily="34" charset="0"/>
                <a:ea typeface="Verdana" pitchFamily="34" charset="0"/>
                <a:cs typeface="Verdana" pitchFamily="34" charset="0"/>
              </a:rPr>
              <a:t>ARP A</a:t>
            </a:r>
          </a:p>
        </p:txBody>
      </p:sp>
      <p:sp>
        <p:nvSpPr>
          <p:cNvPr id="45" name="TextBox 44"/>
          <p:cNvSpPr txBox="1"/>
          <p:nvPr/>
        </p:nvSpPr>
        <p:spPr>
          <a:xfrm>
            <a:off x="6432550" y="2595563"/>
            <a:ext cx="1209675" cy="260350"/>
          </a:xfrm>
          <a:prstGeom prst="rect">
            <a:avLst/>
          </a:prstGeom>
          <a:noFill/>
        </p:spPr>
        <p:txBody>
          <a:bodyPr>
            <a:spAutoFit/>
          </a:bodyPr>
          <a:lstStyle/>
          <a:p>
            <a:pPr defTabSz="914400" fontAlgn="base">
              <a:spcBef>
                <a:spcPct val="0"/>
              </a:spcBef>
              <a:spcAft>
                <a:spcPct val="0"/>
              </a:spcAft>
              <a:defRPr/>
            </a:pPr>
            <a:r>
              <a:rPr lang="en-GB" sz="1050" dirty="0">
                <a:solidFill>
                  <a:srgbClr val="000000"/>
                </a:solidFill>
                <a:latin typeface="Verdana" pitchFamily="34" charset="0"/>
                <a:ea typeface="Verdana" pitchFamily="34" charset="0"/>
                <a:cs typeface="Verdana" pitchFamily="34" charset="0"/>
              </a:rPr>
              <a:t>ARP B</a:t>
            </a:r>
          </a:p>
        </p:txBody>
      </p:sp>
      <p:sp>
        <p:nvSpPr>
          <p:cNvPr id="49" name="Rounded Rectangle 48"/>
          <p:cNvSpPr/>
          <p:nvPr/>
        </p:nvSpPr>
        <p:spPr bwMode="auto">
          <a:xfrm>
            <a:off x="1573213" y="3446463"/>
            <a:ext cx="7434262" cy="1349375"/>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defTabSz="180975" eaLnBrk="0" fontAlgn="base" hangingPunct="0">
              <a:lnSpc>
                <a:spcPts val="2000"/>
              </a:lnSpc>
              <a:spcBef>
                <a:spcPct val="20000"/>
              </a:spcBef>
              <a:spcAft>
                <a:spcPct val="0"/>
              </a:spcAft>
              <a:tabLst>
                <a:tab pos="8334375" algn="r"/>
              </a:tabLst>
              <a:defRPr/>
            </a:pPr>
            <a:endParaRPr lang="en-GB" sz="2000" b="1" dirty="0">
              <a:solidFill>
                <a:srgbClr val="000000"/>
              </a:solidFill>
              <a:latin typeface="Verdana" pitchFamily="34" charset="0"/>
              <a:ea typeface="Verdana" pitchFamily="34" charset="0"/>
              <a:cs typeface="Verdana" pitchFamily="34" charset="0"/>
            </a:endParaRPr>
          </a:p>
        </p:txBody>
      </p:sp>
      <p:sp>
        <p:nvSpPr>
          <p:cNvPr id="50" name="Rounded Rectangle 49"/>
          <p:cNvSpPr/>
          <p:nvPr/>
        </p:nvSpPr>
        <p:spPr bwMode="auto">
          <a:xfrm>
            <a:off x="1573213" y="5310188"/>
            <a:ext cx="7434262" cy="855662"/>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defTabSz="180975" eaLnBrk="0" fontAlgn="base" hangingPunct="0">
              <a:lnSpc>
                <a:spcPts val="2000"/>
              </a:lnSpc>
              <a:spcBef>
                <a:spcPct val="20000"/>
              </a:spcBef>
              <a:spcAft>
                <a:spcPct val="0"/>
              </a:spcAft>
              <a:tabLst>
                <a:tab pos="8334375" algn="r"/>
              </a:tabLst>
              <a:defRPr/>
            </a:pPr>
            <a:endParaRPr lang="en-GB" sz="2000" b="1" dirty="0">
              <a:solidFill>
                <a:srgbClr val="000000"/>
              </a:solidFill>
              <a:latin typeface="Verdana" pitchFamily="34" charset="0"/>
              <a:ea typeface="Verdana" pitchFamily="34" charset="0"/>
              <a:cs typeface="Verdana" pitchFamily="34" charset="0"/>
            </a:endParaRPr>
          </a:p>
        </p:txBody>
      </p:sp>
      <p:sp>
        <p:nvSpPr>
          <p:cNvPr id="2052" name="Curved Left Arrow 2051"/>
          <p:cNvSpPr/>
          <p:nvPr/>
        </p:nvSpPr>
        <p:spPr bwMode="auto">
          <a:xfrm rot="10800000">
            <a:off x="755650" y="3890963"/>
            <a:ext cx="817563" cy="2130425"/>
          </a:xfrm>
          <a:prstGeom prst="curvedLeftArrow">
            <a:avLst>
              <a:gd name="adj1" fmla="val 43632"/>
              <a:gd name="adj2" fmla="val 74483"/>
              <a:gd name="adj3" fmla="val 25000"/>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wrap="none" lIns="0" tIns="0" rIns="0" bIns="0" anchor="ctr"/>
          <a:lstStyle/>
          <a:p>
            <a:pPr algn="ctr" defTabSz="180975" eaLnBrk="0" fontAlgn="base" hangingPunct="0">
              <a:lnSpc>
                <a:spcPts val="2000"/>
              </a:lnSpc>
              <a:spcBef>
                <a:spcPct val="20000"/>
              </a:spcBef>
              <a:spcAft>
                <a:spcPct val="0"/>
              </a:spcAft>
              <a:tabLst>
                <a:tab pos="8334375" algn="r"/>
              </a:tabLst>
              <a:defRPr/>
            </a:pPr>
            <a:endParaRPr lang="en-GB" sz="2000" b="1" dirty="0">
              <a:solidFill>
                <a:srgbClr val="000000"/>
              </a:solidFill>
              <a:latin typeface="Verdana" pitchFamily="34" charset="0"/>
              <a:ea typeface="Verdana" pitchFamily="34" charset="0"/>
              <a:cs typeface="Verdana" pitchFamily="34" charset="0"/>
            </a:endParaRPr>
          </a:p>
        </p:txBody>
      </p:sp>
      <p:sp>
        <p:nvSpPr>
          <p:cNvPr id="2056" name="Down Arrow 2055"/>
          <p:cNvSpPr/>
          <p:nvPr/>
        </p:nvSpPr>
        <p:spPr bwMode="auto">
          <a:xfrm>
            <a:off x="5148263" y="2994025"/>
            <a:ext cx="360362" cy="384175"/>
          </a:xfrm>
          <a:prstGeom prst="downArrow">
            <a:avLst/>
          </a:prstGeom>
          <a:solidFill>
            <a:schemeClr val="accent1">
              <a:lumMod val="40000"/>
              <a:lumOff val="60000"/>
            </a:schemeClr>
          </a:solidFill>
          <a:ln w="9525" cap="flat" cmpd="sng" algn="ctr">
            <a:solidFill>
              <a:schemeClr val="accent1">
                <a:lumMod val="60000"/>
                <a:lumOff val="40000"/>
              </a:schemeClr>
            </a:solidFill>
            <a:prstDash val="solid"/>
            <a:round/>
            <a:headEnd type="none" w="med" len="med"/>
            <a:tailEnd type="none" w="med" len="med"/>
          </a:ln>
          <a:effectLst/>
        </p:spPr>
        <p:txBody>
          <a:bodyPr wrap="none" lIns="0" tIns="0" rIns="0" bIns="0" anchor="ctr"/>
          <a:lstStyle/>
          <a:p>
            <a:pPr algn="ctr" defTabSz="180975" eaLnBrk="0" fontAlgn="base" hangingPunct="0">
              <a:lnSpc>
                <a:spcPts val="2000"/>
              </a:lnSpc>
              <a:spcBef>
                <a:spcPct val="20000"/>
              </a:spcBef>
              <a:spcAft>
                <a:spcPct val="0"/>
              </a:spcAft>
              <a:tabLst>
                <a:tab pos="8334375" algn="r"/>
              </a:tabLst>
              <a:defRPr/>
            </a:pPr>
            <a:endParaRPr lang="en-GB" sz="2000" b="1" dirty="0">
              <a:solidFill>
                <a:srgbClr val="000000"/>
              </a:solidFill>
              <a:latin typeface="Verdana" pitchFamily="34" charset="0"/>
              <a:ea typeface="Verdana" pitchFamily="34" charset="0"/>
              <a:cs typeface="Verdana" pitchFamily="34" charset="0"/>
            </a:endParaRPr>
          </a:p>
        </p:txBody>
      </p:sp>
      <p:sp>
        <p:nvSpPr>
          <p:cNvPr id="57" name="Content Placeholder 25"/>
          <p:cNvSpPr txBox="1">
            <a:spLocks/>
          </p:cNvSpPr>
          <p:nvPr/>
        </p:nvSpPr>
        <p:spPr bwMode="auto">
          <a:xfrm>
            <a:off x="1630363" y="3582988"/>
            <a:ext cx="7340600" cy="1141412"/>
          </a:xfrm>
          <a:prstGeom prst="rect">
            <a:avLst/>
          </a:prstGeom>
          <a:noFill/>
          <a:ln>
            <a:noFill/>
          </a:ln>
          <a:extLst/>
        </p:spPr>
        <p:txBody>
          <a:bodyPr lIns="0" tIns="0" rIns="0" bIns="0"/>
          <a:lstStyle/>
          <a:p>
            <a:pPr defTabSz="914400" eaLnBrk="0" fontAlgn="base" hangingPunct="0">
              <a:spcBef>
                <a:spcPct val="20000"/>
              </a:spcBef>
              <a:spcAft>
                <a:spcPct val="0"/>
              </a:spcAft>
              <a:buClr>
                <a:srgbClr val="E46C0A"/>
              </a:buClr>
              <a:buFont typeface="Arial" charset="0"/>
              <a:buNone/>
            </a:pPr>
            <a:r>
              <a:rPr lang="en-GB" sz="1100" b="1" u="sng" dirty="0">
                <a:solidFill>
                  <a:srgbClr val="FF0000"/>
                </a:solidFill>
                <a:latin typeface="Verdana" pitchFamily="34" charset="0"/>
                <a:ea typeface="ヒラギノ角ゴ Pro W3"/>
              </a:rPr>
              <a:t>ARP is responsible to balance its perimeter on an </a:t>
            </a:r>
            <a:r>
              <a:rPr lang="en-GB" sz="1100" b="1" u="sng" dirty="0" err="1">
                <a:solidFill>
                  <a:srgbClr val="FF0000"/>
                </a:solidFill>
                <a:latin typeface="Verdana" pitchFamily="34" charset="0"/>
                <a:ea typeface="ヒラギノ角ゴ Pro W3"/>
              </a:rPr>
              <a:t>Qh</a:t>
            </a:r>
            <a:r>
              <a:rPr lang="en-GB" sz="1100" b="1" u="sng" dirty="0">
                <a:solidFill>
                  <a:srgbClr val="FF0000"/>
                </a:solidFill>
                <a:latin typeface="Verdana" pitchFamily="34" charset="0"/>
                <a:ea typeface="ヒラギノ角ゴ Pro W3"/>
              </a:rPr>
              <a:t> basis</a:t>
            </a:r>
          </a:p>
          <a:p>
            <a:pPr defTabSz="914400" eaLnBrk="0" fontAlgn="base" hangingPunct="0">
              <a:spcBef>
                <a:spcPct val="20000"/>
              </a:spcBef>
              <a:spcAft>
                <a:spcPct val="0"/>
              </a:spcAft>
              <a:buClr>
                <a:srgbClr val="E46C0A"/>
              </a:buClr>
              <a:buFont typeface="Arial" charset="0"/>
              <a:buChar char="•"/>
            </a:pPr>
            <a:r>
              <a:rPr lang="en-GB" sz="1200" dirty="0" smtClean="0">
                <a:solidFill>
                  <a:srgbClr val="000000"/>
                </a:solidFill>
                <a:latin typeface="Verdana" pitchFamily="34" charset="0"/>
                <a:ea typeface="ヒラギノ角ゴ Pro W3"/>
              </a:rPr>
              <a:t> Day-ahead </a:t>
            </a:r>
            <a:r>
              <a:rPr lang="en-GB" sz="1200" dirty="0">
                <a:solidFill>
                  <a:srgbClr val="000000"/>
                </a:solidFill>
                <a:latin typeface="Verdana" pitchFamily="34" charset="0"/>
                <a:ea typeface="ヒラギノ角ゴ Pro W3"/>
              </a:rPr>
              <a:t>nominations of </a:t>
            </a:r>
            <a:r>
              <a:rPr lang="en-GB" sz="1200" dirty="0" smtClean="0">
                <a:solidFill>
                  <a:srgbClr val="000000"/>
                </a:solidFill>
                <a:latin typeface="Verdana" pitchFamily="34" charset="0"/>
                <a:ea typeface="ヒラギノ角ゴ Pro W3"/>
              </a:rPr>
              <a:t>ARP </a:t>
            </a:r>
            <a:r>
              <a:rPr lang="en-GB" sz="1200" dirty="0">
                <a:solidFill>
                  <a:srgbClr val="000000"/>
                </a:solidFill>
                <a:latin typeface="Verdana" pitchFamily="34" charset="0"/>
                <a:ea typeface="ヒラギノ角ゴ Pro W3"/>
              </a:rPr>
              <a:t>must be balanced</a:t>
            </a:r>
          </a:p>
          <a:p>
            <a:pPr defTabSz="914400" eaLnBrk="0" fontAlgn="base" hangingPunct="0">
              <a:spcBef>
                <a:spcPct val="20000"/>
              </a:spcBef>
              <a:spcAft>
                <a:spcPct val="0"/>
              </a:spcAft>
              <a:buClr>
                <a:srgbClr val="E46C0A"/>
              </a:buClr>
              <a:buFont typeface="Arial" charset="0"/>
              <a:buChar char="•"/>
            </a:pPr>
            <a:r>
              <a:rPr lang="en-GB" sz="1200" dirty="0" smtClean="0">
                <a:solidFill>
                  <a:srgbClr val="000000"/>
                </a:solidFill>
                <a:latin typeface="Verdana" pitchFamily="34" charset="0"/>
                <a:ea typeface="ヒラギノ角ゴ Pro W3"/>
              </a:rPr>
              <a:t> ARP </a:t>
            </a:r>
            <a:r>
              <a:rPr lang="en-GB" sz="1200" dirty="0">
                <a:solidFill>
                  <a:srgbClr val="000000"/>
                </a:solidFill>
                <a:latin typeface="Verdana" pitchFamily="34" charset="0"/>
                <a:ea typeface="ヒラギノ角ゴ Pro W3"/>
              </a:rPr>
              <a:t>pays an imbalance tariff if the final position of its perimeter is not balanced</a:t>
            </a:r>
          </a:p>
          <a:p>
            <a:pPr defTabSz="914400" eaLnBrk="0" fontAlgn="base" hangingPunct="0">
              <a:spcBef>
                <a:spcPct val="20000"/>
              </a:spcBef>
              <a:spcAft>
                <a:spcPct val="0"/>
              </a:spcAft>
              <a:buClr>
                <a:srgbClr val="E46C0A"/>
              </a:buClr>
              <a:buFont typeface="Arial" charset="0"/>
              <a:buChar char="•"/>
            </a:pPr>
            <a:r>
              <a:rPr lang="en-GB" sz="1200" dirty="0" smtClean="0">
                <a:solidFill>
                  <a:srgbClr val="000000"/>
                </a:solidFill>
                <a:latin typeface="Verdana" pitchFamily="34" charset="0"/>
                <a:ea typeface="ヒラギノ角ゴ Pro W3"/>
              </a:rPr>
              <a:t> ARPs </a:t>
            </a:r>
            <a:r>
              <a:rPr lang="en-GB" sz="1200" dirty="0">
                <a:solidFill>
                  <a:srgbClr val="000000"/>
                </a:solidFill>
                <a:latin typeface="Verdana" pitchFamily="34" charset="0"/>
                <a:ea typeface="ヒラギノ角ゴ Pro W3"/>
              </a:rPr>
              <a:t>react on real-time imbalance tariffs to restore their perimeter balance/support CA </a:t>
            </a:r>
            <a:r>
              <a:rPr lang="en-GB" sz="1200" dirty="0" smtClean="0">
                <a:solidFill>
                  <a:srgbClr val="000000"/>
                </a:solidFill>
                <a:latin typeface="Verdana" pitchFamily="34" charset="0"/>
                <a:ea typeface="ヒラギノ角ゴ Pro W3"/>
              </a:rPr>
              <a:t>ARP </a:t>
            </a:r>
            <a:r>
              <a:rPr lang="en-GB" sz="1200" dirty="0">
                <a:solidFill>
                  <a:srgbClr val="000000"/>
                </a:solidFill>
                <a:latin typeface="Verdana" pitchFamily="34" charset="0"/>
                <a:ea typeface="ヒラギノ角ゴ Pro W3"/>
              </a:rPr>
              <a:t>has the right to offer ancillary services to Elia (via CIPU contract)</a:t>
            </a:r>
          </a:p>
        </p:txBody>
      </p:sp>
      <p:sp>
        <p:nvSpPr>
          <p:cNvPr id="58" name="Content Placeholder 25"/>
          <p:cNvSpPr txBox="1">
            <a:spLocks/>
          </p:cNvSpPr>
          <p:nvPr/>
        </p:nvSpPr>
        <p:spPr bwMode="auto">
          <a:xfrm>
            <a:off x="1619250" y="5364163"/>
            <a:ext cx="7340600" cy="801687"/>
          </a:xfrm>
          <a:prstGeom prst="rect">
            <a:avLst/>
          </a:prstGeom>
          <a:noFill/>
          <a:ln>
            <a:noFill/>
          </a:ln>
          <a:extLst/>
        </p:spPr>
        <p:txBody>
          <a:bodyPr lIns="0" tIns="0" rIns="0" bIns="0"/>
          <a:lstStyle/>
          <a:p>
            <a:pPr defTabSz="914400" eaLnBrk="0" fontAlgn="base" hangingPunct="0">
              <a:spcBef>
                <a:spcPct val="20000"/>
              </a:spcBef>
              <a:spcAft>
                <a:spcPct val="0"/>
              </a:spcAft>
              <a:buClr>
                <a:srgbClr val="E46C0A"/>
              </a:buClr>
              <a:buFont typeface="Arial" charset="0"/>
              <a:buNone/>
            </a:pPr>
            <a:r>
              <a:rPr lang="en-GB" sz="1100" b="1" u="sng" dirty="0">
                <a:solidFill>
                  <a:srgbClr val="FF0000"/>
                </a:solidFill>
                <a:latin typeface="Verdana" pitchFamily="34" charset="0"/>
                <a:ea typeface="ヒラギノ角ゴ Pro W3"/>
              </a:rPr>
              <a:t>In real time, the residual imbalance of the zone is solved by the TSO</a:t>
            </a:r>
          </a:p>
          <a:p>
            <a:pPr defTabSz="914400" eaLnBrk="0" fontAlgn="base" hangingPunct="0">
              <a:spcBef>
                <a:spcPct val="20000"/>
              </a:spcBef>
              <a:spcAft>
                <a:spcPct val="0"/>
              </a:spcAft>
              <a:buClr>
                <a:srgbClr val="E46C0A"/>
              </a:buClr>
              <a:buFont typeface="Arial" charset="0"/>
              <a:buChar char="•"/>
            </a:pPr>
            <a:r>
              <a:rPr lang="en-GB" sz="1200" dirty="0" smtClean="0">
                <a:solidFill>
                  <a:srgbClr val="000000"/>
                </a:solidFill>
                <a:latin typeface="Verdana" pitchFamily="34" charset="0"/>
                <a:ea typeface="ヒラギノ角ゴ Pro W3"/>
              </a:rPr>
              <a:t> TSO </a:t>
            </a:r>
            <a:r>
              <a:rPr lang="en-GB" sz="1200" dirty="0">
                <a:solidFill>
                  <a:srgbClr val="000000"/>
                </a:solidFill>
                <a:latin typeface="Verdana" pitchFamily="34" charset="0"/>
                <a:ea typeface="ヒラギノ角ゴ Pro W3"/>
              </a:rPr>
              <a:t>will restore residual imbalances by activation of balancing services</a:t>
            </a:r>
          </a:p>
          <a:p>
            <a:pPr defTabSz="914400" eaLnBrk="0" fontAlgn="base" hangingPunct="0">
              <a:spcBef>
                <a:spcPct val="20000"/>
              </a:spcBef>
              <a:spcAft>
                <a:spcPct val="0"/>
              </a:spcAft>
              <a:buClr>
                <a:srgbClr val="E46C0A"/>
              </a:buClr>
              <a:buFont typeface="Arial" charset="0"/>
              <a:buChar char="•"/>
            </a:pPr>
            <a:r>
              <a:rPr lang="en-GB" sz="1200" dirty="0" smtClean="0">
                <a:solidFill>
                  <a:srgbClr val="000000"/>
                </a:solidFill>
                <a:latin typeface="Verdana" pitchFamily="34" charset="0"/>
                <a:ea typeface="ヒラギノ角ゴ Pro W3"/>
              </a:rPr>
              <a:t> Balancing </a:t>
            </a:r>
            <a:r>
              <a:rPr lang="en-GB" sz="1200" dirty="0">
                <a:solidFill>
                  <a:srgbClr val="000000"/>
                </a:solidFill>
                <a:latin typeface="Verdana" pitchFamily="34" charset="0"/>
                <a:ea typeface="ヒラギノ角ゴ Pro W3"/>
              </a:rPr>
              <a:t>actions by TSOs are reflected in </a:t>
            </a:r>
            <a:r>
              <a:rPr lang="en-GB" sz="1200" b="1" dirty="0">
                <a:solidFill>
                  <a:srgbClr val="258998"/>
                </a:solidFill>
                <a:latin typeface="Verdana" pitchFamily="34" charset="0"/>
                <a:ea typeface="ヒラギノ角ゴ Pro W3"/>
              </a:rPr>
              <a:t>imbalance tariffs</a:t>
            </a:r>
          </a:p>
        </p:txBody>
      </p:sp>
      <p:sp>
        <p:nvSpPr>
          <p:cNvPr id="53277" name="Content Placeholder 25"/>
          <p:cNvSpPr txBox="1">
            <a:spLocks/>
          </p:cNvSpPr>
          <p:nvPr/>
        </p:nvSpPr>
        <p:spPr bwMode="auto">
          <a:xfrm rot="-5400000">
            <a:off x="-642937" y="4376737"/>
            <a:ext cx="2717800" cy="454025"/>
          </a:xfrm>
          <a:prstGeom prst="rect">
            <a:avLst/>
          </a:prstGeom>
          <a:noFill/>
          <a:ln w="9525">
            <a:noFill/>
            <a:miter lim="800000"/>
            <a:headEnd/>
            <a:tailEnd/>
          </a:ln>
        </p:spPr>
        <p:txBody>
          <a:bodyPr lIns="0" tIns="0" rIns="0" bIns="0"/>
          <a:lstStyle/>
          <a:p>
            <a:pPr defTabSz="914400" eaLnBrk="0" fontAlgn="base" hangingPunct="0">
              <a:spcBef>
                <a:spcPct val="20000"/>
              </a:spcBef>
              <a:spcAft>
                <a:spcPct val="0"/>
              </a:spcAft>
              <a:buClr>
                <a:srgbClr val="E46C0A"/>
              </a:buClr>
              <a:buFont typeface="Arial" charset="0"/>
              <a:buNone/>
            </a:pPr>
            <a:r>
              <a:rPr lang="en-GB" sz="1400" b="1">
                <a:solidFill>
                  <a:srgbClr val="FF0000"/>
                </a:solidFill>
                <a:latin typeface="Verdana" pitchFamily="34" charset="0"/>
                <a:ea typeface="ヒラギノ角ゴ Pro W3"/>
              </a:rPr>
              <a:t>Adequate incentives!</a:t>
            </a:r>
          </a:p>
        </p:txBody>
      </p:sp>
      <p:sp>
        <p:nvSpPr>
          <p:cNvPr id="60" name="Down Arrow 59"/>
          <p:cNvSpPr/>
          <p:nvPr/>
        </p:nvSpPr>
        <p:spPr bwMode="auto">
          <a:xfrm>
            <a:off x="5146675" y="4868863"/>
            <a:ext cx="361950" cy="384175"/>
          </a:xfrm>
          <a:prstGeom prst="downArrow">
            <a:avLst/>
          </a:prstGeom>
          <a:solidFill>
            <a:schemeClr val="accent1">
              <a:lumMod val="40000"/>
              <a:lumOff val="60000"/>
            </a:schemeClr>
          </a:solidFill>
          <a:ln w="9525" cap="flat" cmpd="sng" algn="ctr">
            <a:solidFill>
              <a:schemeClr val="accent1">
                <a:lumMod val="60000"/>
                <a:lumOff val="40000"/>
              </a:schemeClr>
            </a:solidFill>
            <a:prstDash val="solid"/>
            <a:round/>
            <a:headEnd type="none" w="med" len="med"/>
            <a:tailEnd type="none" w="med" len="med"/>
          </a:ln>
          <a:effectLst/>
        </p:spPr>
        <p:txBody>
          <a:bodyPr wrap="none" lIns="0" tIns="0" rIns="0" bIns="0" anchor="ctr"/>
          <a:lstStyle/>
          <a:p>
            <a:pPr algn="ctr" defTabSz="180975" eaLnBrk="0" fontAlgn="base" hangingPunct="0">
              <a:lnSpc>
                <a:spcPts val="2000"/>
              </a:lnSpc>
              <a:spcBef>
                <a:spcPct val="20000"/>
              </a:spcBef>
              <a:spcAft>
                <a:spcPct val="0"/>
              </a:spcAft>
              <a:tabLst>
                <a:tab pos="8334375" algn="r"/>
              </a:tabLst>
              <a:defRPr/>
            </a:pPr>
            <a:endParaRPr lang="en-GB" sz="2000" b="1" dirty="0">
              <a:solidFill>
                <a:srgbClr val="000000"/>
              </a:solidFill>
              <a:latin typeface="Verdana" pitchFamily="34" charset="0"/>
              <a:ea typeface="Verdana" pitchFamily="34" charset="0"/>
              <a:cs typeface="Verdana" pitchFamily="34" charset="0"/>
            </a:endParaRPr>
          </a:p>
        </p:txBody>
      </p:sp>
      <p:cxnSp>
        <p:nvCxnSpPr>
          <p:cNvPr id="46" name="Straight Connector 45"/>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246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48465" y="123826"/>
            <a:ext cx="8132762" cy="712787"/>
          </a:xfrm>
        </p:spPr>
        <p:txBody>
          <a:bodyPr lIns="0" rIns="0"/>
          <a:lstStyle/>
          <a:p>
            <a:pPr algn="l">
              <a:lnSpc>
                <a:spcPct val="120000"/>
              </a:lnSpc>
            </a:pPr>
            <a:r>
              <a:rPr lang="en-GB" sz="2800" dirty="0">
                <a:solidFill>
                  <a:srgbClr val="E75420"/>
                </a:solidFill>
              </a:rPr>
              <a:t>Different role of ARPs </a:t>
            </a:r>
            <a:r>
              <a:rPr lang="en-GB" sz="2800" dirty="0">
                <a:solidFill>
                  <a:srgbClr val="E75420"/>
                </a:solidFill>
                <a:sym typeface="Wingdings" pitchFamily="2" charset="2"/>
              </a:rPr>
              <a:t> </a:t>
            </a:r>
            <a:r>
              <a:rPr lang="en-GB" sz="2800" dirty="0">
                <a:solidFill>
                  <a:srgbClr val="E75420"/>
                </a:solidFill>
              </a:rPr>
              <a:t>Elia in energy </a:t>
            </a:r>
            <a:r>
              <a:rPr lang="en-GB" sz="2800" dirty="0" smtClean="0">
                <a:solidFill>
                  <a:srgbClr val="E75420"/>
                </a:solidFill>
              </a:rPr>
              <a:t>markets</a:t>
            </a:r>
            <a:endParaRPr lang="en-GB" sz="2800" dirty="0">
              <a:solidFill>
                <a:srgbClr val="E75420"/>
              </a:solidFill>
            </a:endParaRPr>
          </a:p>
        </p:txBody>
      </p:sp>
      <p:sp>
        <p:nvSpPr>
          <p:cNvPr id="54274" name="Content Placeholder 2"/>
          <p:cNvSpPr>
            <a:spLocks noGrp="1"/>
          </p:cNvSpPr>
          <p:nvPr>
            <p:ph idx="1"/>
          </p:nvPr>
        </p:nvSpPr>
        <p:spPr/>
        <p:txBody>
          <a:bodyPr/>
          <a:lstStyle/>
          <a:p>
            <a:pPr marL="269875" indent="0"/>
            <a:r>
              <a:rPr lang="en-GB" sz="1600" b="0" dirty="0" smtClean="0">
                <a:latin typeface="Verdana" pitchFamily="34" charset="0"/>
                <a:ea typeface="ヒラギノ角ゴ Pro W3"/>
                <a:cs typeface="ヒラギノ角ゴ Pro W3"/>
              </a:rPr>
              <a:t>Balancing starts before real time and continues as close as possible to real time</a:t>
            </a:r>
          </a:p>
          <a:p>
            <a:pPr marL="533400" lvl="1" indent="0">
              <a:buFont typeface="Lucida Grande"/>
              <a:buNone/>
            </a:pPr>
            <a:endParaRPr lang="en-GB" sz="1400" b="0" dirty="0" smtClean="0">
              <a:latin typeface="Verdana" pitchFamily="34" charset="0"/>
              <a:ea typeface="ヒラギノ角ゴ Pro W3"/>
            </a:endParaRPr>
          </a:p>
        </p:txBody>
      </p:sp>
      <p:sp>
        <p:nvSpPr>
          <p:cNvPr id="3" name="Slide Number Placeholder 2"/>
          <p:cNvSpPr>
            <a:spLocks noGrp="1"/>
          </p:cNvSpPr>
          <p:nvPr>
            <p:ph type="sldNum" sz="quarter" idx="10"/>
          </p:nvPr>
        </p:nvSpPr>
        <p:spPr>
          <a:prstGeom prst="rect">
            <a:avLst/>
          </a:prstGeom>
        </p:spPr>
        <p:txBody>
          <a:bodyPr/>
          <a:lstStyle/>
          <a:p>
            <a:pPr>
              <a:defRPr/>
            </a:pPr>
            <a:fld id="{831BD1A5-8908-45C7-9CC2-966884B348F5}" type="slidenum">
              <a:rPr lang="en-US" smtClean="0">
                <a:solidFill>
                  <a:srgbClr val="FFFFFF"/>
                </a:solidFill>
              </a:rPr>
              <a:pPr>
                <a:defRPr/>
              </a:pPr>
              <a:t>22</a:t>
            </a:fld>
            <a:endParaRPr lang="en-US" dirty="0">
              <a:solidFill>
                <a:srgbClr val="FFFFFF"/>
              </a:solidFill>
            </a:endParaRPr>
          </a:p>
        </p:txBody>
      </p:sp>
      <p:grpSp>
        <p:nvGrpSpPr>
          <p:cNvPr id="54275" name="Group 8"/>
          <p:cNvGrpSpPr>
            <a:grpSpLocks/>
          </p:cNvGrpSpPr>
          <p:nvPr/>
        </p:nvGrpSpPr>
        <p:grpSpPr bwMode="auto">
          <a:xfrm>
            <a:off x="215900" y="1989138"/>
            <a:ext cx="8893175" cy="2889250"/>
            <a:chOff x="-1009845" y="1830305"/>
            <a:chExt cx="4973822" cy="4068438"/>
          </a:xfrm>
        </p:grpSpPr>
        <p:sp>
          <p:nvSpPr>
            <p:cNvPr id="10" name="AutoShape 4"/>
            <p:cNvSpPr>
              <a:spLocks noChangeArrowheads="1"/>
            </p:cNvSpPr>
            <p:nvPr/>
          </p:nvSpPr>
          <p:spPr bwMode="auto">
            <a:xfrm>
              <a:off x="69799" y="1863835"/>
              <a:ext cx="1185301" cy="4034908"/>
            </a:xfrm>
            <a:prstGeom prst="homePlate">
              <a:avLst>
                <a:gd name="adj" fmla="val 19401"/>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pPr marL="180975" indent="-180975" defTabSz="914400" fontAlgn="base">
                <a:spcBef>
                  <a:spcPct val="0"/>
                </a:spcBef>
                <a:spcAft>
                  <a:spcPct val="0"/>
                </a:spcAft>
                <a:buFont typeface="Arial" charset="0"/>
                <a:buNone/>
                <a:defRPr/>
              </a:pPr>
              <a:r>
                <a:rPr lang="en-GB" sz="1600" b="1" u="sng" dirty="0">
                  <a:solidFill>
                    <a:srgbClr val="FFFFFF"/>
                  </a:solidFill>
                  <a:latin typeface="Verdana" pitchFamily="34" charset="0"/>
                  <a:ea typeface="ＭＳ Ｐゴシック"/>
                  <a:cs typeface="ＭＳ Ｐゴシック"/>
                </a:rPr>
                <a:t>DAY AHEAD</a:t>
              </a:r>
            </a:p>
            <a:p>
              <a:pPr marL="180975" indent="-180975" defTabSz="914400" fontAlgn="base">
                <a:spcBef>
                  <a:spcPct val="0"/>
                </a:spcBef>
                <a:spcAft>
                  <a:spcPct val="0"/>
                </a:spcAft>
                <a:buFont typeface="Arial" charset="0"/>
                <a:buNone/>
                <a:defRPr/>
              </a:pPr>
              <a:endParaRPr lang="en-GB" sz="800" b="1" dirty="0">
                <a:solidFill>
                  <a:srgbClr val="FFFFFF"/>
                </a:solidFill>
                <a:latin typeface="Verdana" pitchFamily="34" charset="0"/>
                <a:ea typeface="ＭＳ Ｐゴシック"/>
                <a:cs typeface="ＭＳ Ｐゴシック"/>
              </a:endParaRPr>
            </a:p>
            <a:p>
              <a:pPr marL="0" lvl="1" defTabSz="914400" eaLnBrk="0" fontAlgn="base" hangingPunct="0">
                <a:spcBef>
                  <a:spcPct val="0"/>
                </a:spcBef>
                <a:spcAft>
                  <a:spcPct val="0"/>
                </a:spcAft>
                <a:buClr>
                  <a:srgbClr val="FFFFFF"/>
                </a:buClr>
                <a:buFont typeface="Arial" charset="0"/>
                <a:buChar char="•"/>
                <a:defRPr/>
              </a:pPr>
              <a:endParaRPr lang="en-GB" sz="1050" u="sng" dirty="0">
                <a:solidFill>
                  <a:srgbClr val="FFFFFF"/>
                </a:solidFill>
                <a:latin typeface="Verdana" pitchFamily="34" charset="0"/>
                <a:ea typeface="ＭＳ Ｐゴシック"/>
                <a:cs typeface="ＭＳ Ｐゴシック"/>
              </a:endParaRPr>
            </a:p>
            <a:p>
              <a:pPr marL="0" lvl="1" defTabSz="914400" eaLnBrk="0" fontAlgn="base" hangingPunct="0">
                <a:spcBef>
                  <a:spcPct val="0"/>
                </a:spcBef>
                <a:spcAft>
                  <a:spcPct val="0"/>
                </a:spcAft>
                <a:buClr>
                  <a:srgbClr val="FFFFFF"/>
                </a:buClr>
                <a:buFont typeface="Arial" charset="0"/>
                <a:buChar char="•"/>
                <a:defRPr/>
              </a:pPr>
              <a:endParaRPr lang="en-GB" sz="1050" dirty="0">
                <a:solidFill>
                  <a:srgbClr val="FFFFFF"/>
                </a:solidFill>
                <a:latin typeface="Verdana" pitchFamily="34" charset="0"/>
                <a:ea typeface="ＭＳ Ｐゴシック"/>
                <a:cs typeface="ＭＳ Ｐゴシック"/>
              </a:endParaRPr>
            </a:p>
          </p:txBody>
        </p:sp>
        <p:sp>
          <p:nvSpPr>
            <p:cNvPr id="11" name="AutoShape 5"/>
            <p:cNvSpPr>
              <a:spLocks noChangeArrowheads="1"/>
            </p:cNvSpPr>
            <p:nvPr/>
          </p:nvSpPr>
          <p:spPr bwMode="auto">
            <a:xfrm>
              <a:off x="1255100" y="1830305"/>
              <a:ext cx="1312265" cy="4034906"/>
            </a:xfrm>
            <a:prstGeom prst="homePlate">
              <a:avLst>
                <a:gd name="adj" fmla="val 14632"/>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pPr defTabSz="914400" fontAlgn="base">
                <a:spcBef>
                  <a:spcPct val="0"/>
                </a:spcBef>
                <a:spcAft>
                  <a:spcPct val="0"/>
                </a:spcAft>
                <a:buFont typeface="Arial" charset="0"/>
                <a:buNone/>
                <a:defRPr/>
              </a:pPr>
              <a:r>
                <a:rPr lang="en-GB" sz="1600" b="1" u="sng" dirty="0">
                  <a:solidFill>
                    <a:srgbClr val="FFFFFF"/>
                  </a:solidFill>
                  <a:latin typeface="Verdana" pitchFamily="34" charset="0"/>
                  <a:ea typeface="ＭＳ Ｐゴシック"/>
                  <a:cs typeface="ＭＳ Ｐゴシック"/>
                </a:rPr>
                <a:t>INTRADAY</a:t>
              </a:r>
            </a:p>
            <a:p>
              <a:pPr defTabSz="914400" eaLnBrk="0" fontAlgn="base" hangingPunct="0">
                <a:spcBef>
                  <a:spcPct val="0"/>
                </a:spcBef>
                <a:spcAft>
                  <a:spcPct val="0"/>
                </a:spcAft>
                <a:buClr>
                  <a:srgbClr val="E75420"/>
                </a:buClr>
                <a:defRPr/>
              </a:pPr>
              <a:endParaRPr lang="en-GB" sz="700"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E75420"/>
                </a:buClr>
                <a:defRPr/>
              </a:pPr>
              <a:endParaRPr lang="en-GB" sz="1100" b="1"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E75420"/>
                </a:buClr>
                <a:buFont typeface="Arial" charset="0"/>
                <a:buChar char="•"/>
                <a:defRPr/>
              </a:pPr>
              <a:endParaRPr lang="en-GB" sz="1050"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FFFFFF"/>
                </a:buClr>
                <a:buFont typeface="Arial" charset="0"/>
                <a:buChar char="•"/>
                <a:defRPr/>
              </a:pPr>
              <a:endParaRPr lang="en-GB" sz="1100" dirty="0">
                <a:solidFill>
                  <a:srgbClr val="FFFFFF"/>
                </a:solidFill>
                <a:latin typeface="Verdana" pitchFamily="34" charset="0"/>
                <a:ea typeface="ＭＳ Ｐゴシック"/>
                <a:cs typeface="ＭＳ Ｐゴシック"/>
              </a:endParaRPr>
            </a:p>
          </p:txBody>
        </p:sp>
        <p:sp>
          <p:nvSpPr>
            <p:cNvPr id="12" name="AutoShape 6"/>
            <p:cNvSpPr>
              <a:spLocks noChangeArrowheads="1"/>
            </p:cNvSpPr>
            <p:nvPr/>
          </p:nvSpPr>
          <p:spPr bwMode="auto">
            <a:xfrm>
              <a:off x="2567365" y="1841481"/>
              <a:ext cx="1396612" cy="4032672"/>
            </a:xfrm>
            <a:prstGeom prst="homePlate">
              <a:avLst>
                <a:gd name="adj" fmla="val 15549"/>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pPr defTabSz="914400" fontAlgn="base">
                <a:spcBef>
                  <a:spcPct val="0"/>
                </a:spcBef>
                <a:spcAft>
                  <a:spcPct val="0"/>
                </a:spcAft>
                <a:buFont typeface="Arial" charset="0"/>
                <a:buNone/>
                <a:tabLst>
                  <a:tab pos="355600" algn="l"/>
                </a:tabLst>
                <a:defRPr/>
              </a:pPr>
              <a:r>
                <a:rPr lang="en-GB" sz="1600" b="1" u="sng" dirty="0">
                  <a:solidFill>
                    <a:srgbClr val="FFFFFF"/>
                  </a:solidFill>
                  <a:latin typeface="Verdana" pitchFamily="34" charset="0"/>
                  <a:ea typeface="ＭＳ Ｐゴシック"/>
                  <a:cs typeface="ＭＳ Ｐゴシック"/>
                </a:rPr>
                <a:t>BALANCING</a:t>
              </a:r>
            </a:p>
            <a:p>
              <a:pPr defTabSz="914400" fontAlgn="base">
                <a:spcBef>
                  <a:spcPct val="0"/>
                </a:spcBef>
                <a:spcAft>
                  <a:spcPct val="0"/>
                </a:spcAft>
                <a:tabLst>
                  <a:tab pos="355600" algn="l"/>
                </a:tabLst>
                <a:defRPr/>
              </a:pPr>
              <a:endParaRPr lang="en-US" sz="700"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E75420"/>
                </a:buClr>
                <a:buFont typeface="Arial" charset="0"/>
                <a:buChar char="•"/>
                <a:tabLst>
                  <a:tab pos="355600" algn="l"/>
                </a:tabLst>
                <a:defRPr/>
              </a:pPr>
              <a:endParaRPr lang="en-GB" sz="1100"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FFFFFF"/>
                </a:buClr>
                <a:buFont typeface="Arial" charset="0"/>
                <a:buChar char="•"/>
                <a:tabLst>
                  <a:tab pos="355600" algn="l"/>
                </a:tabLst>
                <a:defRPr/>
              </a:pPr>
              <a:endParaRPr lang="en-US" sz="1050"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FFFFFF"/>
                </a:buClr>
                <a:buFont typeface="Arial" charset="0"/>
                <a:buNone/>
                <a:tabLst>
                  <a:tab pos="355600" algn="l"/>
                </a:tabLst>
                <a:defRPr/>
              </a:pPr>
              <a:endParaRPr lang="en-US" sz="1100" b="1" dirty="0">
                <a:solidFill>
                  <a:srgbClr val="F5BBA6"/>
                </a:solidFill>
                <a:latin typeface="Verdana" pitchFamily="34" charset="0"/>
                <a:ea typeface="ＭＳ Ｐゴシック"/>
                <a:cs typeface="ＭＳ Ｐゴシック"/>
              </a:endParaRPr>
            </a:p>
            <a:p>
              <a:pPr defTabSz="914400" eaLnBrk="0" fontAlgn="base" hangingPunct="0">
                <a:spcBef>
                  <a:spcPct val="0"/>
                </a:spcBef>
                <a:spcAft>
                  <a:spcPct val="0"/>
                </a:spcAft>
                <a:buClr>
                  <a:srgbClr val="FFFFFF"/>
                </a:buClr>
                <a:buFont typeface="Arial" charset="0"/>
                <a:buChar char="•"/>
                <a:tabLst>
                  <a:tab pos="355600" algn="l"/>
                </a:tabLst>
                <a:defRPr/>
              </a:pPr>
              <a:endParaRPr lang="en-GB" sz="1050"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FFFFFF"/>
                </a:buClr>
                <a:buFont typeface="Arial" charset="0"/>
                <a:buChar char="•"/>
                <a:tabLst>
                  <a:tab pos="355600" algn="l"/>
                </a:tabLst>
                <a:defRPr/>
              </a:pPr>
              <a:endParaRPr lang="en-GB" sz="1050" dirty="0">
                <a:solidFill>
                  <a:srgbClr val="FFFFFF"/>
                </a:solidFill>
                <a:latin typeface="Verdana" pitchFamily="34" charset="0"/>
                <a:ea typeface="ＭＳ Ｐゴシック"/>
                <a:cs typeface="ＭＳ Ｐゴシック"/>
              </a:endParaRPr>
            </a:p>
            <a:p>
              <a:pPr defTabSz="914400" fontAlgn="base">
                <a:spcBef>
                  <a:spcPct val="0"/>
                </a:spcBef>
                <a:spcAft>
                  <a:spcPct val="0"/>
                </a:spcAft>
                <a:tabLst>
                  <a:tab pos="355600" algn="l"/>
                </a:tabLst>
                <a:defRPr/>
              </a:pPr>
              <a:endParaRPr lang="en-US" sz="1100" dirty="0">
                <a:solidFill>
                  <a:srgbClr val="FFFFFF"/>
                </a:solidFill>
                <a:latin typeface="Verdana" pitchFamily="34" charset="0"/>
                <a:ea typeface="ＭＳ Ｐゴシック"/>
                <a:cs typeface="ＭＳ Ｐゴシック"/>
              </a:endParaRPr>
            </a:p>
            <a:p>
              <a:pPr defTabSz="914400" fontAlgn="base">
                <a:spcBef>
                  <a:spcPct val="0"/>
                </a:spcBef>
                <a:spcAft>
                  <a:spcPct val="0"/>
                </a:spcAft>
                <a:buFont typeface="Arial" charset="0"/>
                <a:buChar char="•"/>
                <a:tabLst>
                  <a:tab pos="355600" algn="l"/>
                </a:tabLst>
                <a:defRPr/>
              </a:pPr>
              <a:endParaRPr lang="en-GB" sz="1100" dirty="0">
                <a:solidFill>
                  <a:srgbClr val="FFFFFF"/>
                </a:solidFill>
                <a:latin typeface="Verdana" pitchFamily="34" charset="0"/>
                <a:ea typeface="ＭＳ Ｐゴシック"/>
                <a:cs typeface="ＭＳ Ｐゴシック"/>
              </a:endParaRPr>
            </a:p>
            <a:p>
              <a:pPr defTabSz="914400" fontAlgn="base">
                <a:spcBef>
                  <a:spcPct val="0"/>
                </a:spcBef>
                <a:spcAft>
                  <a:spcPct val="0"/>
                </a:spcAft>
                <a:buFont typeface="Arial" charset="0"/>
                <a:buChar char="•"/>
                <a:tabLst>
                  <a:tab pos="355600" algn="l"/>
                </a:tabLst>
                <a:defRPr/>
              </a:pPr>
              <a:endParaRPr lang="en-GB" sz="1100" dirty="0">
                <a:solidFill>
                  <a:srgbClr val="FFFFFF"/>
                </a:solidFill>
                <a:latin typeface="Verdana" pitchFamily="34" charset="0"/>
                <a:ea typeface="ＭＳ Ｐゴシック"/>
                <a:cs typeface="ＭＳ Ｐゴシック"/>
              </a:endParaRPr>
            </a:p>
          </p:txBody>
        </p:sp>
        <p:sp>
          <p:nvSpPr>
            <p:cNvPr id="13" name="AutoShape 6"/>
            <p:cNvSpPr>
              <a:spLocks noChangeArrowheads="1"/>
            </p:cNvSpPr>
            <p:nvPr/>
          </p:nvSpPr>
          <p:spPr bwMode="auto">
            <a:xfrm>
              <a:off x="-1009845" y="1863835"/>
              <a:ext cx="1079644" cy="4034908"/>
            </a:xfrm>
            <a:prstGeom prst="homePlate">
              <a:avLst>
                <a:gd name="adj" fmla="val 16746"/>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pPr defTabSz="914400" fontAlgn="base">
                <a:spcBef>
                  <a:spcPct val="0"/>
                </a:spcBef>
                <a:spcAft>
                  <a:spcPct val="0"/>
                </a:spcAft>
                <a:buFont typeface="Arial" charset="0"/>
                <a:buNone/>
                <a:defRPr/>
              </a:pPr>
              <a:r>
                <a:rPr lang="en-GB" sz="1600" b="1" u="sng" dirty="0">
                  <a:solidFill>
                    <a:srgbClr val="FFFFFF"/>
                  </a:solidFill>
                  <a:latin typeface="Verdana" pitchFamily="34" charset="0"/>
                  <a:ea typeface="ＭＳ Ｐゴシック"/>
                  <a:cs typeface="ＭＳ Ｐゴシック"/>
                </a:rPr>
                <a:t>FORWARD</a:t>
              </a:r>
            </a:p>
            <a:p>
              <a:pPr defTabSz="914400" fontAlgn="base">
                <a:spcBef>
                  <a:spcPct val="0"/>
                </a:spcBef>
                <a:spcAft>
                  <a:spcPct val="0"/>
                </a:spcAft>
                <a:buFont typeface="Arial" charset="0"/>
                <a:buNone/>
                <a:defRPr/>
              </a:pPr>
              <a:endParaRPr lang="en-GB" sz="700" b="1" u="sng" dirty="0">
                <a:solidFill>
                  <a:srgbClr val="FFFFFF"/>
                </a:solidFill>
                <a:latin typeface="Verdana" pitchFamily="34" charset="0"/>
                <a:ea typeface="ＭＳ Ｐゴシック"/>
                <a:cs typeface="ＭＳ Ｐゴシック"/>
              </a:endParaRPr>
            </a:p>
            <a:p>
              <a:pPr marL="444500" lvl="1" indent="-265113" defTabSz="914400" eaLnBrk="0" fontAlgn="base" hangingPunct="0">
                <a:spcBef>
                  <a:spcPct val="0"/>
                </a:spcBef>
                <a:spcAft>
                  <a:spcPct val="0"/>
                </a:spcAft>
                <a:buClr>
                  <a:srgbClr val="E75420"/>
                </a:buClr>
                <a:buFont typeface="Arial" charset="0"/>
                <a:buNone/>
                <a:defRPr/>
              </a:pPr>
              <a:endParaRPr lang="en-GB" sz="1100" b="1" dirty="0">
                <a:solidFill>
                  <a:srgbClr val="FFFFFF"/>
                </a:solidFill>
                <a:latin typeface="Verdana" pitchFamily="34" charset="0"/>
                <a:ea typeface="ＭＳ Ｐゴシック"/>
                <a:cs typeface="ＭＳ Ｐゴシック"/>
              </a:endParaRPr>
            </a:p>
            <a:p>
              <a:pPr marL="444500" lvl="1" indent="-265113" defTabSz="914400" eaLnBrk="0" fontAlgn="base" hangingPunct="0">
                <a:spcBef>
                  <a:spcPct val="0"/>
                </a:spcBef>
                <a:spcAft>
                  <a:spcPct val="0"/>
                </a:spcAft>
                <a:buClr>
                  <a:srgbClr val="E75420"/>
                </a:buClr>
                <a:buFont typeface="Arial" charset="0"/>
                <a:buNone/>
                <a:defRPr/>
              </a:pPr>
              <a:endParaRPr lang="en-GB" sz="1100" b="1" dirty="0">
                <a:solidFill>
                  <a:srgbClr val="FFFFFF"/>
                </a:solidFill>
                <a:latin typeface="Verdana" pitchFamily="34" charset="0"/>
                <a:ea typeface="ＭＳ Ｐゴシック"/>
                <a:cs typeface="ＭＳ Ｐゴシック"/>
              </a:endParaRPr>
            </a:p>
            <a:p>
              <a:pPr marL="444500" lvl="1" indent="-265113" defTabSz="914400" eaLnBrk="0" fontAlgn="base" hangingPunct="0">
                <a:spcBef>
                  <a:spcPct val="0"/>
                </a:spcBef>
                <a:spcAft>
                  <a:spcPct val="0"/>
                </a:spcAft>
                <a:buClr>
                  <a:srgbClr val="E75420"/>
                </a:buClr>
                <a:buFont typeface="Arial" charset="0"/>
                <a:buNone/>
                <a:defRPr/>
              </a:pPr>
              <a:endParaRPr lang="en-GB" sz="1100" b="1"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FFFFFF"/>
                </a:buClr>
                <a:buFont typeface="Arial" charset="0"/>
                <a:buChar char="•"/>
                <a:defRPr/>
              </a:pPr>
              <a:endParaRPr lang="en-GB" sz="1050" dirty="0">
                <a:solidFill>
                  <a:srgbClr val="FFFFFF"/>
                </a:solidFill>
                <a:latin typeface="Verdana" pitchFamily="34" charset="0"/>
                <a:ea typeface="ＭＳ Ｐゴシック"/>
                <a:cs typeface="ＭＳ Ｐゴシック"/>
              </a:endParaRPr>
            </a:p>
            <a:p>
              <a:pPr defTabSz="914400" eaLnBrk="0" fontAlgn="base" hangingPunct="0">
                <a:spcBef>
                  <a:spcPct val="0"/>
                </a:spcBef>
                <a:spcAft>
                  <a:spcPct val="0"/>
                </a:spcAft>
                <a:buClr>
                  <a:srgbClr val="FFFFFF"/>
                </a:buClr>
                <a:buFont typeface="Arial" charset="0"/>
                <a:buChar char="•"/>
                <a:defRPr/>
              </a:pPr>
              <a:endParaRPr lang="en-GB" sz="1050" dirty="0">
                <a:solidFill>
                  <a:srgbClr val="FFFFFF"/>
                </a:solidFill>
                <a:latin typeface="Verdana" pitchFamily="34" charset="0"/>
                <a:ea typeface="ＭＳ Ｐゴシック"/>
                <a:cs typeface="ＭＳ Ｐゴシック"/>
              </a:endParaRPr>
            </a:p>
          </p:txBody>
        </p:sp>
      </p:grpSp>
      <p:sp>
        <p:nvSpPr>
          <p:cNvPr id="34824" name="Rounded Rectangular Callout 16"/>
          <p:cNvSpPr>
            <a:spLocks noChangeArrowheads="1"/>
          </p:cNvSpPr>
          <p:nvPr/>
        </p:nvSpPr>
        <p:spPr bwMode="auto">
          <a:xfrm>
            <a:off x="6300192" y="5265738"/>
            <a:ext cx="2662833" cy="971550"/>
          </a:xfrm>
          <a:prstGeom prst="wedgeRoundRectCallout">
            <a:avLst>
              <a:gd name="adj1" fmla="val -6118"/>
              <a:gd name="adj2" fmla="val -104527"/>
              <a:gd name="adj3" fmla="val 16667"/>
            </a:avLst>
          </a:prstGeom>
          <a:solidFill>
            <a:schemeClr val="bg1"/>
          </a:solidFill>
          <a:ln w="19050" algn="ctr">
            <a:solidFill>
              <a:schemeClr val="tx2"/>
            </a:solidFill>
            <a:miter lim="800000"/>
            <a:headEnd/>
            <a:tailEnd/>
          </a:ln>
        </p:spPr>
        <p:txBody>
          <a:bodyPr/>
          <a:lstStyle/>
          <a:p>
            <a:pPr defTabSz="914400" eaLnBrk="0" fontAlgn="base" hangingPunct="0">
              <a:spcBef>
                <a:spcPct val="0"/>
              </a:spcBef>
              <a:spcAft>
                <a:spcPct val="0"/>
              </a:spcAft>
              <a:defRPr/>
            </a:pPr>
            <a:r>
              <a:rPr lang="en-GB" sz="1400" dirty="0">
                <a:solidFill>
                  <a:srgbClr val="E75420"/>
                </a:solidFill>
                <a:latin typeface="Verdana" pitchFamily="34" charset="0"/>
                <a:ea typeface="ヒラギノ角ゴ Pro W3"/>
              </a:rPr>
              <a:t>TSO enters in action in order to solve residual imbalances observed</a:t>
            </a:r>
          </a:p>
          <a:p>
            <a:pPr defTabSz="914400" eaLnBrk="0" fontAlgn="base" hangingPunct="0">
              <a:spcBef>
                <a:spcPct val="0"/>
              </a:spcBef>
              <a:spcAft>
                <a:spcPct val="0"/>
              </a:spcAft>
              <a:defRPr/>
            </a:pPr>
            <a:endParaRPr lang="en-GB" sz="1400" dirty="0">
              <a:solidFill>
                <a:srgbClr val="E75420"/>
              </a:solidFill>
              <a:latin typeface="Verdana" pitchFamily="34" charset="0"/>
              <a:ea typeface="ヒラギノ角ゴ Pro W3"/>
            </a:endParaRPr>
          </a:p>
          <a:p>
            <a:pPr defTabSz="914400" eaLnBrk="0" fontAlgn="base" hangingPunct="0">
              <a:spcBef>
                <a:spcPct val="0"/>
              </a:spcBef>
              <a:spcAft>
                <a:spcPct val="0"/>
              </a:spcAft>
              <a:buFont typeface="Arial" charset="0"/>
              <a:buChar char="•"/>
              <a:defRPr/>
            </a:pPr>
            <a:endParaRPr lang="en-GB" sz="1200" i="1" dirty="0">
              <a:solidFill>
                <a:srgbClr val="E75420"/>
              </a:solidFill>
              <a:latin typeface="Verdana" pitchFamily="34" charset="0"/>
              <a:ea typeface="ヒラギノ角ゴ Pro W3"/>
            </a:endParaRPr>
          </a:p>
          <a:p>
            <a:pPr defTabSz="914400" eaLnBrk="0" fontAlgn="base" hangingPunct="0">
              <a:spcBef>
                <a:spcPct val="0"/>
              </a:spcBef>
              <a:spcAft>
                <a:spcPct val="0"/>
              </a:spcAft>
              <a:buFont typeface="Arial" charset="0"/>
              <a:buChar char="•"/>
              <a:defRPr/>
            </a:pPr>
            <a:endParaRPr lang="en-GB" sz="1050" b="1" i="1" dirty="0">
              <a:solidFill>
                <a:srgbClr val="E75420"/>
              </a:solidFill>
              <a:latin typeface="Verdana" pitchFamily="34" charset="0"/>
              <a:ea typeface="ヒラギノ角ゴ Pro W3"/>
            </a:endParaRPr>
          </a:p>
          <a:p>
            <a:pPr defTabSz="914400" eaLnBrk="0" fontAlgn="base" hangingPunct="0">
              <a:spcBef>
                <a:spcPct val="0"/>
              </a:spcBef>
              <a:spcAft>
                <a:spcPct val="0"/>
              </a:spcAft>
              <a:buFont typeface="Arial" charset="0"/>
              <a:buChar char="•"/>
              <a:defRPr/>
            </a:pPr>
            <a:endParaRPr lang="en-GB" sz="1050" b="1" i="1" dirty="0">
              <a:solidFill>
                <a:srgbClr val="E75420"/>
              </a:solidFill>
              <a:latin typeface="Verdana" pitchFamily="34" charset="0"/>
              <a:ea typeface="ヒラギノ角ゴ Pro W3"/>
            </a:endParaRPr>
          </a:p>
          <a:p>
            <a:pPr defTabSz="914400" eaLnBrk="0" fontAlgn="base" hangingPunct="0">
              <a:spcBef>
                <a:spcPct val="0"/>
              </a:spcBef>
              <a:spcAft>
                <a:spcPct val="0"/>
              </a:spcAft>
              <a:buFont typeface="Arial" charset="0"/>
              <a:buChar char="•"/>
              <a:defRPr/>
            </a:pPr>
            <a:endParaRPr lang="en-GB" sz="1050" b="1" i="1" dirty="0">
              <a:solidFill>
                <a:srgbClr val="E75420"/>
              </a:solidFill>
              <a:latin typeface="Verdana" pitchFamily="34" charset="0"/>
              <a:ea typeface="ヒラギノ角ゴ Pro W3"/>
            </a:endParaRPr>
          </a:p>
        </p:txBody>
      </p:sp>
      <p:sp>
        <p:nvSpPr>
          <p:cNvPr id="34826" name="Rectangle 17"/>
          <p:cNvSpPr>
            <a:spLocks noChangeArrowheads="1"/>
          </p:cNvSpPr>
          <p:nvPr/>
        </p:nvSpPr>
        <p:spPr bwMode="auto">
          <a:xfrm>
            <a:off x="155670" y="2727517"/>
            <a:ext cx="8675688" cy="360362"/>
          </a:xfrm>
          <a:prstGeom prst="chevron">
            <a:avLst>
              <a:gd name="adj" fmla="val 37152"/>
            </a:avLst>
          </a:prstGeom>
          <a:solidFill>
            <a:srgbClr val="258998">
              <a:alpha val="52941"/>
            </a:srgb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defTabSz="914400" fontAlgn="base">
              <a:spcBef>
                <a:spcPct val="0"/>
              </a:spcBef>
              <a:spcAft>
                <a:spcPct val="0"/>
              </a:spcAft>
              <a:defRPr/>
            </a:pPr>
            <a:r>
              <a:rPr lang="en-GB" sz="1400" b="1" dirty="0">
                <a:solidFill>
                  <a:srgbClr val="FFFFFF"/>
                </a:solidFill>
                <a:latin typeface="Verdana" pitchFamily="34" charset="0"/>
              </a:rPr>
              <a:t>LT forecasts     </a:t>
            </a:r>
            <a:r>
              <a:rPr lang="en-GB" sz="1400" b="1" dirty="0">
                <a:solidFill>
                  <a:srgbClr val="FFFFFF"/>
                </a:solidFill>
                <a:latin typeface="Verdana" pitchFamily="34" charset="0"/>
                <a:sym typeface="Wingdings" pitchFamily="2" charset="2"/>
              </a:rPr>
              <a:t>     DA forecast         ID forecast  continuous monitoring</a:t>
            </a:r>
          </a:p>
        </p:txBody>
      </p:sp>
      <p:sp>
        <p:nvSpPr>
          <p:cNvPr id="34827" name="Rectangle 18"/>
          <p:cNvSpPr>
            <a:spLocks noChangeArrowheads="1"/>
          </p:cNvSpPr>
          <p:nvPr/>
        </p:nvSpPr>
        <p:spPr bwMode="auto">
          <a:xfrm>
            <a:off x="177002" y="3342771"/>
            <a:ext cx="8675688" cy="720080"/>
          </a:xfrm>
          <a:prstGeom prst="chevron">
            <a:avLst>
              <a:gd name="adj" fmla="val 20688"/>
            </a:avLst>
          </a:prstGeom>
          <a:solidFill>
            <a:srgbClr val="258998">
              <a:alpha val="52941"/>
            </a:srgb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defTabSz="914400" fontAlgn="base">
              <a:spcBef>
                <a:spcPct val="0"/>
              </a:spcBef>
              <a:spcAft>
                <a:spcPct val="0"/>
              </a:spcAft>
            </a:pPr>
            <a:r>
              <a:rPr lang="en-GB" sz="1400" b="1">
                <a:solidFill>
                  <a:srgbClr val="FFFFFF"/>
                </a:solidFill>
                <a:latin typeface="Verdana" pitchFamily="34" charset="0"/>
                <a:ea typeface="ヒラギノ角ゴ Pro W3"/>
                <a:cs typeface="ヒラギノ角ゴ Pro W3"/>
                <a:sym typeface="Wingdings" pitchFamily="2" charset="2"/>
              </a:rPr>
              <a:t>       LT-DA programmes 	                  re-dispatching of flexibility within perimeter </a:t>
            </a:r>
          </a:p>
          <a:p>
            <a:pPr defTabSz="914400" fontAlgn="base">
              <a:spcBef>
                <a:spcPct val="0"/>
              </a:spcBef>
              <a:spcAft>
                <a:spcPct val="0"/>
              </a:spcAft>
            </a:pPr>
            <a:r>
              <a:rPr lang="en-GB" sz="1200">
                <a:solidFill>
                  <a:srgbClr val="FFFFFF"/>
                </a:solidFill>
                <a:latin typeface="Verdana" pitchFamily="34" charset="0"/>
                <a:ea typeface="ヒラギノ角ゴ Pro W3"/>
                <a:cs typeface="ヒラギノ角ゴ Pro W3"/>
                <a:sym typeface="Wingdings" pitchFamily="2" charset="2"/>
              </a:rPr>
              <a:t>(centralized generation and dispatchable load) (centralised generation, flexible load)</a:t>
            </a:r>
          </a:p>
          <a:p>
            <a:pPr defTabSz="914400" fontAlgn="base">
              <a:spcBef>
                <a:spcPct val="0"/>
              </a:spcBef>
              <a:spcAft>
                <a:spcPct val="0"/>
              </a:spcAft>
            </a:pPr>
            <a:endParaRPr lang="en-GB" sz="1400" b="1">
              <a:solidFill>
                <a:srgbClr val="FFFFFF"/>
              </a:solidFill>
              <a:latin typeface="Verdana" pitchFamily="34" charset="0"/>
              <a:ea typeface="ヒラギノ角ゴ Pro W3"/>
              <a:cs typeface="ヒラギノ角ゴ Pro W3"/>
              <a:sym typeface="Wingdings" pitchFamily="2" charset="2"/>
            </a:endParaRPr>
          </a:p>
        </p:txBody>
      </p:sp>
      <p:sp>
        <p:nvSpPr>
          <p:cNvPr id="34828" name="Rectangle 19"/>
          <p:cNvSpPr>
            <a:spLocks noChangeArrowheads="1"/>
          </p:cNvSpPr>
          <p:nvPr/>
        </p:nvSpPr>
        <p:spPr bwMode="auto">
          <a:xfrm>
            <a:off x="144784" y="4324820"/>
            <a:ext cx="8675688" cy="357711"/>
          </a:xfrm>
          <a:prstGeom prst="chevron">
            <a:avLst>
              <a:gd name="adj" fmla="val 30585"/>
            </a:avLst>
          </a:prstGeom>
          <a:solidFill>
            <a:srgbClr val="258998">
              <a:alpha val="52941"/>
            </a:srgb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defTabSz="914400" fontAlgn="base">
              <a:spcBef>
                <a:spcPct val="0"/>
              </a:spcBef>
              <a:spcAft>
                <a:spcPct val="0"/>
              </a:spcAft>
              <a:defRPr/>
            </a:pPr>
            <a:r>
              <a:rPr lang="en-GB" sz="1400" b="1" dirty="0">
                <a:solidFill>
                  <a:srgbClr val="FFFFFF"/>
                </a:solidFill>
                <a:latin typeface="Verdana" pitchFamily="34" charset="0"/>
                <a:sym typeface="Wingdings" pitchFamily="2" charset="2"/>
              </a:rPr>
              <a:t>LT purchase contracts                               DA &amp;   ID commercial exchanges</a:t>
            </a:r>
            <a:endParaRPr lang="en-GB" sz="1400" b="1" dirty="0">
              <a:solidFill>
                <a:srgbClr val="FFFFFF"/>
              </a:solidFill>
              <a:latin typeface="Verdana" pitchFamily="34" charset="0"/>
            </a:endParaRPr>
          </a:p>
        </p:txBody>
      </p:sp>
      <p:cxnSp>
        <p:nvCxnSpPr>
          <p:cNvPr id="18" name="Straight Connector 17"/>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9696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9" y="2492896"/>
            <a:ext cx="8398605" cy="3469754"/>
          </a:xfrm>
        </p:spPr>
        <p:txBody>
          <a:bodyPr>
            <a:normAutofit/>
          </a:bodyPr>
          <a:lstStyle/>
          <a:p>
            <a:r>
              <a:rPr lang="nl-BE" b="0" dirty="0" smtClean="0"/>
              <a:t>The activation of FCR is based on local frequency measurment, installed by the supplier. </a:t>
            </a:r>
          </a:p>
          <a:p>
            <a:pPr lvl="1"/>
            <a:r>
              <a:rPr lang="nl-BE" b="0" dirty="0" err="1" smtClean="0"/>
              <a:t>Accurancy</a:t>
            </a:r>
            <a:r>
              <a:rPr lang="nl-BE" b="0" dirty="0" smtClean="0"/>
              <a:t> of 10mHz</a:t>
            </a:r>
          </a:p>
          <a:p>
            <a:pPr lvl="1"/>
            <a:r>
              <a:rPr lang="nl-BE" b="0" dirty="0" smtClean="0"/>
              <a:t>Minimum sample </a:t>
            </a:r>
            <a:r>
              <a:rPr lang="nl-BE" b="0" dirty="0" err="1" smtClean="0"/>
              <a:t>rate</a:t>
            </a:r>
            <a:r>
              <a:rPr lang="nl-BE" b="0" dirty="0" smtClean="0"/>
              <a:t> </a:t>
            </a:r>
            <a:r>
              <a:rPr lang="nl-BE" b="0" dirty="0" err="1" smtClean="0"/>
              <a:t>every</a:t>
            </a:r>
            <a:r>
              <a:rPr lang="nl-BE" b="0" dirty="0" smtClean="0"/>
              <a:t> 1-2seconds</a:t>
            </a:r>
          </a:p>
          <a:p>
            <a:pPr marL="0" indent="0">
              <a:buNone/>
            </a:pPr>
            <a:endParaRPr lang="nl-BE" b="0" dirty="0" smtClean="0"/>
          </a:p>
          <a:p>
            <a:r>
              <a:rPr lang="nl-BE" b="0" dirty="0" smtClean="0"/>
              <a:t>The minimum activation time for FCR is:</a:t>
            </a:r>
          </a:p>
          <a:p>
            <a:pPr lvl="1"/>
            <a:r>
              <a:rPr lang="nl-BE" b="0" dirty="0" smtClean="0"/>
              <a:t>50% of the </a:t>
            </a:r>
            <a:r>
              <a:rPr lang="nl-BE" b="0" dirty="0" err="1" smtClean="0"/>
              <a:t>contracted</a:t>
            </a:r>
            <a:r>
              <a:rPr lang="nl-BE" b="0" dirty="0" smtClean="0"/>
              <a:t> </a:t>
            </a:r>
            <a:r>
              <a:rPr lang="nl-BE" b="0" dirty="0" err="1" smtClean="0"/>
              <a:t>value</a:t>
            </a:r>
            <a:r>
              <a:rPr lang="nl-BE" b="0" dirty="0" smtClean="0"/>
              <a:t> </a:t>
            </a:r>
            <a:r>
              <a:rPr lang="nl-BE" b="0" dirty="0" err="1" smtClean="0"/>
              <a:t>after</a:t>
            </a:r>
            <a:r>
              <a:rPr lang="nl-BE" b="0" dirty="0" smtClean="0"/>
              <a:t> 15seconds</a:t>
            </a:r>
          </a:p>
          <a:p>
            <a:pPr lvl="1"/>
            <a:r>
              <a:rPr lang="nl-BE" b="0" dirty="0" smtClean="0"/>
              <a:t>100% of the </a:t>
            </a:r>
            <a:r>
              <a:rPr lang="nl-BE" b="0" dirty="0" err="1" smtClean="0"/>
              <a:t>contracted</a:t>
            </a:r>
            <a:r>
              <a:rPr lang="nl-BE" b="0" dirty="0" smtClean="0"/>
              <a:t> </a:t>
            </a:r>
            <a:r>
              <a:rPr lang="nl-BE" b="0" dirty="0" err="1" smtClean="0"/>
              <a:t>value</a:t>
            </a:r>
            <a:r>
              <a:rPr lang="nl-BE" b="0" dirty="0" smtClean="0"/>
              <a:t> </a:t>
            </a:r>
            <a:r>
              <a:rPr lang="nl-BE" b="0" dirty="0" err="1" smtClean="0"/>
              <a:t>after</a:t>
            </a:r>
            <a:r>
              <a:rPr lang="nl-BE" b="0" dirty="0" smtClean="0"/>
              <a:t> 30seconds.</a:t>
            </a:r>
          </a:p>
        </p:txBody>
      </p:sp>
      <p:sp>
        <p:nvSpPr>
          <p:cNvPr id="6" name="Title 1"/>
          <p:cNvSpPr>
            <a:spLocks noGrp="1"/>
          </p:cNvSpPr>
          <p:nvPr>
            <p:ph type="title"/>
          </p:nvPr>
        </p:nvSpPr>
        <p:spPr>
          <a:xfrm>
            <a:off x="355255" y="404664"/>
            <a:ext cx="8132762" cy="680392"/>
          </a:xfrm>
        </p:spPr>
        <p:txBody>
          <a:bodyPr/>
          <a:lstStyle/>
          <a:p>
            <a:r>
              <a:rPr lang="en-US" kern="1200" dirty="0" smtClean="0">
                <a:solidFill>
                  <a:srgbClr val="F86613"/>
                </a:solidFill>
                <a:ea typeface="+mj-ea"/>
              </a:rPr>
              <a:t>Frequency </a:t>
            </a:r>
            <a:r>
              <a:rPr lang="en-US" kern="1200" dirty="0" err="1" smtClean="0">
                <a:solidFill>
                  <a:srgbClr val="F86613"/>
                </a:solidFill>
                <a:ea typeface="+mj-ea"/>
              </a:rPr>
              <a:t>Containement</a:t>
            </a:r>
            <a:r>
              <a:rPr lang="en-US" kern="1200" dirty="0" smtClean="0">
                <a:solidFill>
                  <a:srgbClr val="F86613"/>
                </a:solidFill>
                <a:ea typeface="+mj-ea"/>
              </a:rPr>
              <a:t> Reserve (FCR)</a:t>
            </a:r>
            <a:r>
              <a:rPr lang="en-US" dirty="0" smtClean="0"/>
              <a:t/>
            </a:r>
            <a:br>
              <a:rPr lang="en-US" dirty="0" smtClean="0"/>
            </a:br>
            <a:r>
              <a:rPr lang="en-US" sz="2000" dirty="0"/>
              <a:t>	</a:t>
            </a:r>
            <a:endParaRPr lang="en-US" b="0" i="1" dirty="0" smtClean="0"/>
          </a:p>
        </p:txBody>
      </p:sp>
      <p:sp>
        <p:nvSpPr>
          <p:cNvPr id="7" name="Slide Number Placeholder 6"/>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23</a:t>
            </a:fld>
            <a:endParaRPr lang="de-DE" dirty="0">
              <a:solidFill>
                <a:srgbClr val="FFFFFF"/>
              </a:solidFill>
            </a:endParaRPr>
          </a:p>
        </p:txBody>
      </p:sp>
      <p:sp>
        <p:nvSpPr>
          <p:cNvPr id="5" name="Rounded Rectangle 4"/>
          <p:cNvSpPr/>
          <p:nvPr/>
        </p:nvSpPr>
        <p:spPr>
          <a:xfrm>
            <a:off x="323850" y="1302254"/>
            <a:ext cx="8604250" cy="6265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323850" y="1344042"/>
            <a:ext cx="8604250" cy="584775"/>
          </a:xfrm>
          <a:prstGeom prst="rect">
            <a:avLst/>
          </a:prstGeom>
        </p:spPr>
        <p:txBody>
          <a:bodyPr wrap="square">
            <a:spAutoFit/>
          </a:bodyPr>
          <a:lstStyle/>
          <a:p>
            <a:pPr algn="ctr" defTabSz="914400" eaLnBrk="0" hangingPunct="0">
              <a:spcBef>
                <a:spcPct val="20000"/>
              </a:spcBef>
              <a:buClr>
                <a:srgbClr val="E46C0A"/>
              </a:buClr>
            </a:pPr>
            <a:r>
              <a:rPr lang="en-US" sz="1600" dirty="0"/>
              <a:t>Objective: to maintain a balance between GENERATION and consumption (DEMAND) within the SYNCHRONOUS AREA, using “primary controllers”</a:t>
            </a:r>
          </a:p>
        </p:txBody>
      </p:sp>
    </p:spTree>
    <p:extLst>
      <p:ext uri="{BB962C8B-B14F-4D97-AF65-F5344CB8AC3E}">
        <p14:creationId xmlns:p14="http://schemas.microsoft.com/office/powerpoint/2010/main" val="273269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268416"/>
            <a:ext cx="7843837" cy="46942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marL="0" indent="0" algn="ctr">
              <a:buNone/>
            </a:pPr>
            <a:r>
              <a:rPr lang="en-US" sz="1800" b="0" kern="1200" dirty="0"/>
              <a:t>Objective: </a:t>
            </a:r>
            <a:r>
              <a:rPr lang="en-US" sz="1800" b="0" kern="1200" dirty="0" err="1" smtClean="0"/>
              <a:t>aFCR</a:t>
            </a:r>
            <a:r>
              <a:rPr lang="en-US" sz="1800" b="0" kern="1200" dirty="0" smtClean="0"/>
              <a:t> maintains </a:t>
            </a:r>
            <a:r>
              <a:rPr lang="en-US" sz="1800" b="0" kern="1200" dirty="0"/>
              <a:t>a balance between GENERATION and consumption (DEMAND) within each CONTROL AREA</a:t>
            </a:r>
          </a:p>
          <a:p>
            <a:endParaRPr lang="en-US" sz="1800" b="0" kern="1200" dirty="0"/>
          </a:p>
          <a:p>
            <a:r>
              <a:rPr lang="en-US" sz="1800" b="0" kern="1200" dirty="0" err="1" smtClean="0"/>
              <a:t>aFCR</a:t>
            </a:r>
            <a:r>
              <a:rPr lang="en-US" sz="1800" b="0" kern="1200" dirty="0" smtClean="0"/>
              <a:t> makes </a:t>
            </a:r>
            <a:r>
              <a:rPr lang="en-US" sz="1800" b="0" kern="1200" dirty="0"/>
              <a:t>use of a centralized AUTOMATIC GENERATION CONTROL, </a:t>
            </a:r>
          </a:p>
          <a:p>
            <a:endParaRPr lang="en-US" sz="1800" b="0" kern="1200" dirty="0"/>
          </a:p>
          <a:p>
            <a:r>
              <a:rPr lang="en-US" sz="1800" b="0" kern="1200" dirty="0"/>
              <a:t>Via a </a:t>
            </a:r>
            <a:r>
              <a:rPr lang="en-US" sz="1800" b="0" kern="1200" dirty="0" err="1"/>
              <a:t>setpoint</a:t>
            </a:r>
            <a:r>
              <a:rPr lang="en-US" sz="1800" b="0" kern="1200" dirty="0"/>
              <a:t>, Elia ask to modify the active power of GENERATION SETS in the time-frame of seconds to typically 15 minutes.</a:t>
            </a:r>
          </a:p>
          <a:p>
            <a:endParaRPr lang="en-US" sz="1800" b="0" kern="1200" dirty="0"/>
          </a:p>
          <a:p>
            <a:r>
              <a:rPr lang="en-US" sz="1800" b="0" kern="1200" dirty="0"/>
              <a:t>There are two types of regulation:</a:t>
            </a:r>
          </a:p>
          <a:p>
            <a:pPr lvl="2"/>
            <a:r>
              <a:rPr lang="en-US" sz="1400" kern="1200" dirty="0">
                <a:ea typeface="ＭＳ Ｐゴシック" pitchFamily="34" charset="-128"/>
                <a:cs typeface="Arial" charset="0"/>
              </a:rPr>
              <a:t>Upwards regulation: Elia can ask to produce more electricity than scheduled</a:t>
            </a:r>
          </a:p>
          <a:p>
            <a:pPr lvl="2"/>
            <a:r>
              <a:rPr lang="en-US" sz="1400" kern="1200" dirty="0">
                <a:ea typeface="ＭＳ Ｐゴシック" pitchFamily="34" charset="-128"/>
                <a:cs typeface="Arial" charset="0"/>
              </a:rPr>
              <a:t>Downwards regulation: Elia can ask to produce less electricity than scheduled</a:t>
            </a:r>
          </a:p>
          <a:p>
            <a:endParaRPr lang="en-US" sz="1800" b="0" kern="1200" dirty="0"/>
          </a:p>
          <a:p>
            <a:r>
              <a:rPr lang="en-US" sz="1800" b="0" kern="1200" dirty="0"/>
              <a:t>In case of multiple supplier, all suppliers are activated simultaneously and pro rata based on the total volume secondary that can be </a:t>
            </a:r>
            <a:r>
              <a:rPr lang="en-US" sz="1800" b="0" kern="1200" dirty="0" smtClean="0"/>
              <a:t>activated</a:t>
            </a:r>
          </a:p>
          <a:p>
            <a:r>
              <a:rPr lang="en-US" sz="1800" b="0" kern="1200" dirty="0" smtClean="0"/>
              <a:t>Merit order activation is under discussion</a:t>
            </a:r>
            <a:endParaRPr lang="en-US" sz="1800" b="0" kern="1200" dirty="0"/>
          </a:p>
          <a:p>
            <a:pPr algn="ctr"/>
            <a:endParaRPr lang="en-US" sz="1800" b="0" kern="1200" dirty="0"/>
          </a:p>
          <a:p>
            <a:pPr algn="ctr"/>
            <a:endParaRPr lang="en-GB" sz="1800" b="0" kern="1200" dirty="0"/>
          </a:p>
        </p:txBody>
      </p:sp>
      <p:sp>
        <p:nvSpPr>
          <p:cNvPr id="6" name="Rounded Rectangle 5"/>
          <p:cNvSpPr/>
          <p:nvPr/>
        </p:nvSpPr>
        <p:spPr>
          <a:xfrm>
            <a:off x="684213" y="1204115"/>
            <a:ext cx="7920037" cy="810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smtClean="0">
                <a:solidFill>
                  <a:srgbClr val="F86613"/>
                </a:solidFill>
              </a:rPr>
              <a:t>Automatic Frequency Restoration Reserve</a:t>
            </a:r>
            <a:r>
              <a:rPr lang="en-US" dirty="0" smtClean="0"/>
              <a:t/>
            </a:r>
            <a:br>
              <a:rPr lang="en-US" dirty="0" smtClean="0"/>
            </a:br>
            <a:r>
              <a:rPr lang="en-US" sz="2000" dirty="0" smtClean="0"/>
              <a:t>	</a:t>
            </a:r>
            <a:r>
              <a:rPr lang="en-US" sz="2000" b="0" i="1" dirty="0" smtClean="0"/>
              <a:t>Principles</a:t>
            </a:r>
            <a:endParaRPr lang="en-US" b="0" i="1" dirty="0" smtClean="0"/>
          </a:p>
        </p:txBody>
      </p:sp>
      <p:sp>
        <p:nvSpPr>
          <p:cNvPr id="7" name="Slide Number Placeholder 6"/>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24</a:t>
            </a:fld>
            <a:endParaRPr lang="de-DE" dirty="0">
              <a:solidFill>
                <a:srgbClr val="FFFFFF"/>
              </a:solidFill>
            </a:endParaRPr>
          </a:p>
        </p:txBody>
      </p:sp>
    </p:spTree>
    <p:extLst>
      <p:ext uri="{BB962C8B-B14F-4D97-AF65-F5344CB8AC3E}">
        <p14:creationId xmlns:p14="http://schemas.microsoft.com/office/powerpoint/2010/main" val="22856236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412776"/>
            <a:ext cx="8132762" cy="2299832"/>
          </a:xfrm>
        </p:spPr>
        <p:txBody>
          <a:bodyPr>
            <a:normAutofit fontScale="85000" lnSpcReduction="10000"/>
          </a:bodyPr>
          <a:lstStyle/>
          <a:p>
            <a:r>
              <a:rPr lang="en-GB" b="0" dirty="0" smtClean="0"/>
              <a:t>Elia </a:t>
            </a:r>
            <a:r>
              <a:rPr lang="en-GB" b="0" dirty="0"/>
              <a:t>transmits a dynamic and continuous </a:t>
            </a:r>
            <a:r>
              <a:rPr lang="en-GB" b="0" dirty="0" err="1" smtClean="0"/>
              <a:t>setpoint</a:t>
            </a:r>
            <a:r>
              <a:rPr lang="en-GB" b="0" dirty="0" smtClean="0"/>
              <a:t>. </a:t>
            </a:r>
          </a:p>
          <a:p>
            <a:r>
              <a:rPr lang="en-GB" b="0" dirty="0" smtClean="0"/>
              <a:t>The </a:t>
            </a:r>
            <a:r>
              <a:rPr lang="en-GB" b="0" dirty="0"/>
              <a:t>dynamic </a:t>
            </a:r>
            <a:r>
              <a:rPr lang="en-GB" b="0" dirty="0" err="1"/>
              <a:t>setpoint</a:t>
            </a:r>
            <a:r>
              <a:rPr lang="en-GB" b="0" dirty="0"/>
              <a:t>, represents the volume with which the supplier  must increase/decrease its production. </a:t>
            </a:r>
            <a:endParaRPr lang="en-GB" b="0" dirty="0" smtClean="0"/>
          </a:p>
          <a:p>
            <a:r>
              <a:rPr lang="en-GB" b="0" dirty="0" smtClean="0"/>
              <a:t>The </a:t>
            </a:r>
            <a:r>
              <a:rPr lang="en-GB" b="0" dirty="0"/>
              <a:t>supplier is required to keep the activated reserves equal to this signal. </a:t>
            </a:r>
          </a:p>
          <a:p>
            <a:pPr marL="355600" lvl="1" indent="101600"/>
            <a:r>
              <a:rPr lang="en-GB" b="0" dirty="0" smtClean="0"/>
              <a:t>   Maximum deviation of 15%</a:t>
            </a:r>
            <a:endParaRPr lang="en-GB" b="0" dirty="0"/>
          </a:p>
          <a:p>
            <a:pPr marL="622300" lvl="1" indent="-266700"/>
            <a:r>
              <a:rPr lang="en-GB" b="0" dirty="0" smtClean="0"/>
              <a:t>The slope of the </a:t>
            </a:r>
            <a:r>
              <a:rPr lang="en-GB" b="0" dirty="0" err="1" smtClean="0"/>
              <a:t>setpoint</a:t>
            </a:r>
            <a:r>
              <a:rPr lang="en-GB" b="0" dirty="0" smtClean="0"/>
              <a:t> is defined by the </a:t>
            </a:r>
            <a:r>
              <a:rPr lang="en-GB" b="0" dirty="0"/>
              <a:t>total selected </a:t>
            </a:r>
            <a:r>
              <a:rPr lang="en-GB" b="0" dirty="0" smtClean="0"/>
              <a:t>volume in a direction divided by 7,5   minutes.</a:t>
            </a:r>
            <a:endParaRPr lang="en-GB" b="0" dirty="0"/>
          </a:p>
          <a:p>
            <a:pPr marL="355600" lvl="1" indent="266700"/>
            <a:r>
              <a:rPr lang="en-GB" b="0" dirty="0"/>
              <a:t>The dynamic </a:t>
            </a:r>
            <a:r>
              <a:rPr lang="en-GB" b="0" dirty="0" err="1"/>
              <a:t>setpoint</a:t>
            </a:r>
            <a:r>
              <a:rPr lang="en-GB" b="0" dirty="0"/>
              <a:t> is updated every </a:t>
            </a:r>
            <a:r>
              <a:rPr lang="en-GB" b="0" dirty="0" smtClean="0"/>
              <a:t>5 seconds.</a:t>
            </a:r>
            <a:endParaRPr lang="en-GB" b="0" dirty="0"/>
          </a:p>
          <a:p>
            <a:endParaRPr lang="en-GB" b="0" dirty="0" smtClean="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90805" y="3861048"/>
            <a:ext cx="3310255" cy="2170430"/>
          </a:xfrm>
          <a:prstGeom prst="rect">
            <a:avLst/>
          </a:prstGeom>
          <a:noFill/>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920173" y="4509124"/>
            <a:ext cx="3846830" cy="804545"/>
          </a:xfrm>
          <a:prstGeom prst="rect">
            <a:avLst/>
          </a:prstGeom>
          <a:noFill/>
        </p:spPr>
      </p:pic>
      <p:sp>
        <p:nvSpPr>
          <p:cNvPr id="9"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err="1" smtClean="0"/>
              <a:t>aFRR</a:t>
            </a:r>
            <a:r>
              <a:rPr lang="en-US" dirty="0" smtClean="0"/>
              <a:t/>
            </a:r>
            <a:br>
              <a:rPr lang="en-US" dirty="0" smtClean="0"/>
            </a:br>
            <a:r>
              <a:rPr lang="en-US" sz="2000" dirty="0" smtClean="0"/>
              <a:t>	</a:t>
            </a:r>
            <a:r>
              <a:rPr lang="en-US" sz="2000" b="0" i="1" dirty="0" smtClean="0"/>
              <a:t>Activation</a:t>
            </a:r>
            <a:endParaRPr lang="en-US" b="0" i="1" dirty="0" smtClean="0"/>
          </a:p>
        </p:txBody>
      </p:sp>
      <p:sp>
        <p:nvSpPr>
          <p:cNvPr id="7" name="Slide Number Placeholder 6"/>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25</a:t>
            </a:fld>
            <a:endParaRPr lang="de-DE" dirty="0">
              <a:solidFill>
                <a:srgbClr val="FFFFFF"/>
              </a:solidFill>
            </a:endParaRPr>
          </a:p>
        </p:txBody>
      </p:sp>
    </p:spTree>
    <p:extLst>
      <p:ext uri="{BB962C8B-B14F-4D97-AF65-F5344CB8AC3E}">
        <p14:creationId xmlns:p14="http://schemas.microsoft.com/office/powerpoint/2010/main" val="34612912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9390" y="1268413"/>
            <a:ext cx="9001125"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91" tIns="44646" rIns="89291" bIns="44646"/>
          <a:lstStyle/>
          <a:p>
            <a:pPr defTabSz="1185863">
              <a:spcBef>
                <a:spcPct val="20000"/>
              </a:spcBef>
              <a:buClr>
                <a:srgbClr val="E46C0A"/>
              </a:buClr>
              <a:buFont typeface="Arial" pitchFamily="34" charset="0"/>
              <a:buNone/>
              <a:defRPr/>
            </a:pPr>
            <a:r>
              <a:rPr lang="en-US" sz="1600" b="1" dirty="0">
                <a:latin typeface="Verdana" pitchFamily="34" charset="0"/>
              </a:rPr>
              <a:t>    </a:t>
            </a:r>
            <a:r>
              <a:rPr lang="en-US" sz="1600" b="1" dirty="0" smtClean="0">
                <a:latin typeface="Verdana" pitchFamily="34" charset="0"/>
              </a:rPr>
              <a:t>Objective: </a:t>
            </a:r>
            <a:r>
              <a:rPr lang="en-GB" sz="1400" dirty="0">
                <a:latin typeface="Arial" pitchFamily="34" charset="0"/>
              </a:rPr>
              <a:t>Reserve </a:t>
            </a:r>
            <a:r>
              <a:rPr lang="en-GB" sz="1400" dirty="0" smtClean="0">
                <a:latin typeface="Arial" pitchFamily="34" charset="0"/>
              </a:rPr>
              <a:t>power with </a:t>
            </a:r>
            <a:r>
              <a:rPr lang="en-GB" sz="1400" dirty="0">
                <a:latin typeface="Arial" pitchFamily="34" charset="0"/>
              </a:rPr>
              <a:t>which ELIA can restore the balance between the supply of and demand for active power within the </a:t>
            </a:r>
            <a:r>
              <a:rPr lang="en-GB" sz="1400" dirty="0" smtClean="0">
                <a:latin typeface="Arial" pitchFamily="34" charset="0"/>
              </a:rPr>
              <a:t>Control Area. </a:t>
            </a:r>
            <a:endParaRPr lang="en-GB" sz="1400" dirty="0">
              <a:latin typeface="Arial" pitchFamily="34" charset="0"/>
            </a:endParaRPr>
          </a:p>
          <a:p>
            <a:pPr marL="790575" indent="-790575" defTabSz="1185863">
              <a:spcBef>
                <a:spcPct val="20000"/>
              </a:spcBef>
              <a:buClr>
                <a:srgbClr val="E46C0A"/>
              </a:buClr>
              <a:buFont typeface="Wingdings" pitchFamily="2" charset="2"/>
              <a:buChar char="q"/>
              <a:defRPr/>
            </a:pPr>
            <a:endParaRPr lang="en-US" sz="1400" b="1" dirty="0">
              <a:latin typeface="Verdana" pitchFamily="34" charset="0"/>
              <a:cs typeface="Arial" charset="0"/>
            </a:endParaRPr>
          </a:p>
        </p:txBody>
      </p:sp>
      <p:sp>
        <p:nvSpPr>
          <p:cNvPr id="4" name="Rounded Rectangle 3"/>
          <p:cNvSpPr/>
          <p:nvPr/>
        </p:nvSpPr>
        <p:spPr>
          <a:xfrm>
            <a:off x="179388" y="1268417"/>
            <a:ext cx="8928100" cy="5875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2"/>
          <p:cNvSpPr>
            <a:spLocks noChangeArrowheads="1"/>
          </p:cNvSpPr>
          <p:nvPr/>
        </p:nvSpPr>
        <p:spPr bwMode="auto">
          <a:xfrm>
            <a:off x="542926" y="2227263"/>
            <a:ext cx="8186738"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indent="-342900" defTabSz="914400" eaLnBrk="0" hangingPunct="0">
              <a:spcBef>
                <a:spcPct val="20000"/>
              </a:spcBef>
              <a:buClr>
                <a:srgbClr val="E46C0A"/>
              </a:buClr>
              <a:buFont typeface="Arial" charset="0"/>
              <a:buChar char="•"/>
            </a:pPr>
            <a:r>
              <a:rPr lang="nl-BE" sz="1800" b="0" dirty="0" err="1">
                <a:latin typeface="+mn-lt"/>
                <a:ea typeface="+mn-ea"/>
                <a:cs typeface="+mn-cs"/>
                <a:sym typeface="Wingdings" pitchFamily="2" charset="2"/>
              </a:rPr>
              <a:t>Specifically</a:t>
            </a:r>
            <a:r>
              <a:rPr lang="nl-BE" sz="1800" b="0" dirty="0">
                <a:latin typeface="+mn-lt"/>
                <a:ea typeface="+mn-ea"/>
                <a:cs typeface="+mn-cs"/>
                <a:sym typeface="Wingdings" pitchFamily="2" charset="2"/>
              </a:rPr>
              <a:t>: “A </a:t>
            </a:r>
            <a:r>
              <a:rPr lang="nl-BE" sz="1800" b="0" dirty="0" err="1">
                <a:latin typeface="+mn-lt"/>
                <a:ea typeface="+mn-ea"/>
                <a:cs typeface="+mn-cs"/>
                <a:sym typeface="Wingdings" pitchFamily="2" charset="2"/>
              </a:rPr>
              <a:t>third</a:t>
            </a:r>
            <a:r>
              <a:rPr lang="nl-BE" sz="1800" b="0" dirty="0">
                <a:latin typeface="+mn-lt"/>
                <a:ea typeface="+mn-ea"/>
                <a:cs typeface="+mn-cs"/>
                <a:sym typeface="Wingdings" pitchFamily="2" charset="2"/>
              </a:rPr>
              <a:t> line of reserve </a:t>
            </a:r>
            <a:r>
              <a:rPr lang="nl-BE" sz="1800" b="0" dirty="0" err="1">
                <a:latin typeface="+mn-lt"/>
                <a:ea typeface="+mn-ea"/>
                <a:cs typeface="+mn-cs"/>
                <a:sym typeface="Wingdings" pitchFamily="2" charset="2"/>
              </a:rPr>
              <a:t>to</a:t>
            </a:r>
            <a:r>
              <a:rPr lang="nl-BE" sz="1800" b="0" dirty="0">
                <a:latin typeface="+mn-lt"/>
                <a:ea typeface="+mn-ea"/>
                <a:cs typeface="+mn-cs"/>
                <a:sym typeface="Wingdings" pitchFamily="2" charset="2"/>
              </a:rPr>
              <a:t> </a:t>
            </a:r>
            <a:r>
              <a:rPr lang="nl-BE" sz="1800" b="0" dirty="0" err="1">
                <a:latin typeface="+mn-lt"/>
                <a:ea typeface="+mn-ea"/>
                <a:cs typeface="+mn-cs"/>
                <a:sym typeface="Wingdings" pitchFamily="2" charset="2"/>
              </a:rPr>
              <a:t>resolve</a:t>
            </a:r>
            <a:r>
              <a:rPr lang="nl-BE" sz="1800" b="0" dirty="0">
                <a:latin typeface="+mn-lt"/>
                <a:ea typeface="+mn-ea"/>
                <a:cs typeface="+mn-cs"/>
                <a:sym typeface="Wingdings" pitchFamily="2" charset="2"/>
              </a:rPr>
              <a:t> major </a:t>
            </a:r>
            <a:r>
              <a:rPr lang="nl-BE" sz="1800" b="0" dirty="0" err="1">
                <a:latin typeface="+mn-lt"/>
                <a:ea typeface="+mn-ea"/>
                <a:cs typeface="+mn-cs"/>
                <a:sym typeface="Wingdings" pitchFamily="2" charset="2"/>
              </a:rPr>
              <a:t>imbalances</a:t>
            </a:r>
            <a:r>
              <a:rPr lang="nl-BE" sz="1800" b="0" dirty="0">
                <a:latin typeface="+mn-lt"/>
                <a:ea typeface="+mn-ea"/>
                <a:cs typeface="+mn-cs"/>
                <a:sym typeface="Wingdings" pitchFamily="2" charset="2"/>
              </a:rPr>
              <a:t>”</a:t>
            </a:r>
          </a:p>
          <a:p>
            <a:pPr marL="742950" lvl="1" indent="-285750" defTabSz="914400" eaLnBrk="0" hangingPunct="0">
              <a:spcBef>
                <a:spcPct val="20000"/>
              </a:spcBef>
              <a:buFont typeface="Arial" charset="0"/>
              <a:buChar char="–"/>
            </a:pPr>
            <a:r>
              <a:rPr lang="nl-BE" sz="1400" b="0" dirty="0" err="1">
                <a:latin typeface="+mn-lt"/>
                <a:sym typeface="Wingdings" pitchFamily="2" charset="2"/>
              </a:rPr>
              <a:t>Cope</a:t>
            </a:r>
            <a:r>
              <a:rPr lang="nl-BE" sz="1400" b="0" dirty="0">
                <a:latin typeface="+mn-lt"/>
                <a:sym typeface="Wingdings" pitchFamily="2" charset="2"/>
              </a:rPr>
              <a:t> </a:t>
            </a:r>
            <a:r>
              <a:rPr lang="nl-BE" sz="1400" b="0" dirty="0" err="1">
                <a:latin typeface="+mn-lt"/>
                <a:sym typeface="Wingdings" pitchFamily="2" charset="2"/>
              </a:rPr>
              <a:t>with</a:t>
            </a:r>
            <a:r>
              <a:rPr lang="nl-BE" sz="1400" b="0" dirty="0">
                <a:latin typeface="+mn-lt"/>
                <a:sym typeface="Wingdings" pitchFamily="2" charset="2"/>
              </a:rPr>
              <a:t> a major or </a:t>
            </a:r>
            <a:r>
              <a:rPr lang="nl-BE" sz="1400" b="0" dirty="0" err="1">
                <a:latin typeface="+mn-lt"/>
                <a:sym typeface="Wingdings" pitchFamily="2" charset="2"/>
              </a:rPr>
              <a:t>systematic</a:t>
            </a:r>
            <a:r>
              <a:rPr lang="nl-BE" sz="1400" b="0" dirty="0">
                <a:latin typeface="+mn-lt"/>
                <a:sym typeface="Wingdings" pitchFamily="2" charset="2"/>
              </a:rPr>
              <a:t> </a:t>
            </a:r>
            <a:r>
              <a:rPr lang="nl-BE" sz="1400" b="0" dirty="0" err="1">
                <a:latin typeface="+mn-lt"/>
                <a:sym typeface="Wingdings" pitchFamily="2" charset="2"/>
              </a:rPr>
              <a:t>imbalance</a:t>
            </a:r>
            <a:r>
              <a:rPr lang="nl-BE" sz="1400" b="0" dirty="0">
                <a:latin typeface="+mn-lt"/>
                <a:sym typeface="Wingdings" pitchFamily="2" charset="2"/>
              </a:rPr>
              <a:t> in ELIA control zone</a:t>
            </a:r>
          </a:p>
          <a:p>
            <a:pPr marL="742950" lvl="1" indent="-285750" defTabSz="914400" eaLnBrk="0" hangingPunct="0">
              <a:spcBef>
                <a:spcPct val="20000"/>
              </a:spcBef>
              <a:buFont typeface="Arial" charset="0"/>
              <a:buChar char="–"/>
            </a:pPr>
            <a:r>
              <a:rPr lang="nl-BE" sz="1400" b="0" dirty="0">
                <a:latin typeface="+mn-lt"/>
                <a:sym typeface="Wingdings" pitchFamily="2" charset="2"/>
              </a:rPr>
              <a:t>Offset a significant </a:t>
            </a:r>
            <a:r>
              <a:rPr lang="nl-BE" sz="1400" b="0" dirty="0" err="1">
                <a:latin typeface="+mn-lt"/>
                <a:sym typeface="Wingdings" pitchFamily="2" charset="2"/>
              </a:rPr>
              <a:t>frequency</a:t>
            </a:r>
            <a:r>
              <a:rPr lang="nl-BE" sz="1400" b="0" dirty="0">
                <a:latin typeface="+mn-lt"/>
                <a:sym typeface="Wingdings" pitchFamily="2" charset="2"/>
              </a:rPr>
              <a:t> </a:t>
            </a:r>
            <a:r>
              <a:rPr lang="nl-BE" sz="1400" b="0" dirty="0" err="1">
                <a:latin typeface="+mn-lt"/>
                <a:sym typeface="Wingdings" pitchFamily="2" charset="2"/>
              </a:rPr>
              <a:t>variation</a:t>
            </a:r>
            <a:endParaRPr lang="nl-BE" sz="1400" b="0" dirty="0">
              <a:latin typeface="+mn-lt"/>
              <a:sym typeface="Wingdings" pitchFamily="2" charset="2"/>
            </a:endParaRPr>
          </a:p>
          <a:p>
            <a:pPr marL="742950" lvl="1" indent="-285750" defTabSz="914400" eaLnBrk="0" hangingPunct="0">
              <a:spcBef>
                <a:spcPct val="20000"/>
              </a:spcBef>
              <a:buFont typeface="Arial" charset="0"/>
              <a:buChar char="–"/>
            </a:pPr>
            <a:r>
              <a:rPr lang="nl-BE" sz="1400" b="0" dirty="0" err="1">
                <a:latin typeface="+mn-lt"/>
                <a:sym typeface="Wingdings" pitchFamily="2" charset="2"/>
              </a:rPr>
              <a:t>Resolve</a:t>
            </a:r>
            <a:r>
              <a:rPr lang="nl-BE" sz="1400" b="0" dirty="0">
                <a:latin typeface="+mn-lt"/>
                <a:sym typeface="Wingdings" pitchFamily="2" charset="2"/>
              </a:rPr>
              <a:t> major </a:t>
            </a:r>
            <a:r>
              <a:rPr lang="nl-BE" sz="1400" b="0" dirty="0" err="1">
                <a:latin typeface="+mn-lt"/>
                <a:sym typeface="Wingdings" pitchFamily="2" charset="2"/>
              </a:rPr>
              <a:t>congestion</a:t>
            </a:r>
            <a:r>
              <a:rPr lang="nl-BE" sz="1400" b="0" dirty="0">
                <a:latin typeface="+mn-lt"/>
                <a:sym typeface="Wingdings" pitchFamily="2" charset="2"/>
              </a:rPr>
              <a:t> </a:t>
            </a:r>
            <a:r>
              <a:rPr lang="nl-BE" sz="1400" b="0" dirty="0" err="1">
                <a:latin typeface="+mn-lt"/>
                <a:sym typeface="Wingdings" pitchFamily="2" charset="2"/>
              </a:rPr>
              <a:t>problems</a:t>
            </a:r>
            <a:r>
              <a:rPr lang="nl-BE" sz="1400" b="0" dirty="0">
                <a:latin typeface="+mn-lt"/>
                <a:sym typeface="Wingdings" pitchFamily="2" charset="2"/>
              </a:rPr>
              <a:t> </a:t>
            </a:r>
          </a:p>
          <a:p>
            <a:pPr marL="742950" lvl="1" indent="-285750" defTabSz="914400" eaLnBrk="0" hangingPunct="0">
              <a:spcBef>
                <a:spcPct val="20000"/>
              </a:spcBef>
              <a:buFont typeface="Arial" charset="0"/>
              <a:buChar char="–"/>
            </a:pPr>
            <a:endParaRPr lang="nl-BE" sz="1400" b="0" dirty="0">
              <a:latin typeface="+mn-lt"/>
              <a:sym typeface="Wingdings" pitchFamily="2" charset="2"/>
            </a:endParaRPr>
          </a:p>
          <a:p>
            <a:pPr marL="342900" indent="-342900" defTabSz="914400" eaLnBrk="0" hangingPunct="0">
              <a:spcBef>
                <a:spcPct val="20000"/>
              </a:spcBef>
              <a:buClr>
                <a:srgbClr val="E46C0A"/>
              </a:buClr>
              <a:buFont typeface="Arial" charset="0"/>
              <a:buChar char="•"/>
            </a:pPr>
            <a:r>
              <a:rPr lang="en-US" sz="1800" b="0" dirty="0" smtClean="0">
                <a:latin typeface="+mn-lt"/>
                <a:ea typeface="+mn-ea"/>
                <a:cs typeface="+mn-cs"/>
              </a:rPr>
              <a:t>Only upwards</a:t>
            </a:r>
          </a:p>
          <a:p>
            <a:pPr marL="342900" indent="-342900" defTabSz="914400" eaLnBrk="0" hangingPunct="0">
              <a:spcBef>
                <a:spcPct val="20000"/>
              </a:spcBef>
              <a:buClr>
                <a:srgbClr val="E46C0A"/>
              </a:buClr>
              <a:buFont typeface="Arial" charset="0"/>
              <a:buChar char="•"/>
            </a:pPr>
            <a:endParaRPr lang="en-US" sz="1800" b="0" dirty="0">
              <a:latin typeface="+mn-lt"/>
              <a:ea typeface="+mn-ea"/>
              <a:cs typeface="+mn-cs"/>
            </a:endParaRPr>
          </a:p>
          <a:p>
            <a:pPr marL="342900" indent="-342900" defTabSz="914400" eaLnBrk="0" hangingPunct="0">
              <a:spcBef>
                <a:spcPct val="20000"/>
              </a:spcBef>
              <a:buClr>
                <a:srgbClr val="E46C0A"/>
              </a:buClr>
              <a:buFont typeface="Arial" charset="0"/>
              <a:buChar char="•"/>
            </a:pPr>
            <a:r>
              <a:rPr lang="nl-BE" sz="1800" b="0" dirty="0" err="1" smtClean="0">
                <a:latin typeface="+mn-lt"/>
                <a:ea typeface="+mn-ea"/>
                <a:cs typeface="+mn-cs"/>
                <a:sym typeface="Wingdings" pitchFamily="2" charset="2"/>
              </a:rPr>
              <a:t>Activated</a:t>
            </a:r>
            <a:r>
              <a:rPr lang="nl-BE" sz="1800" b="0" dirty="0" smtClean="0">
                <a:latin typeface="+mn-lt"/>
                <a:ea typeface="+mn-ea"/>
                <a:cs typeface="+mn-cs"/>
                <a:sym typeface="Wingdings" pitchFamily="2" charset="2"/>
              </a:rPr>
              <a:t> </a:t>
            </a:r>
            <a:r>
              <a:rPr lang="nl-BE" sz="1800" b="0" dirty="0" err="1" smtClean="0">
                <a:latin typeface="+mn-lt"/>
                <a:ea typeface="+mn-ea"/>
                <a:cs typeface="+mn-cs"/>
                <a:sym typeface="Wingdings" pitchFamily="2" charset="2"/>
              </a:rPr>
              <a:t>manually</a:t>
            </a:r>
            <a:endParaRPr lang="nl-BE" sz="1800" b="0" dirty="0" smtClean="0">
              <a:latin typeface="+mn-lt"/>
              <a:ea typeface="+mn-ea"/>
              <a:cs typeface="+mn-cs"/>
              <a:sym typeface="Wingdings" pitchFamily="2" charset="2"/>
            </a:endParaRPr>
          </a:p>
          <a:p>
            <a:pPr marL="342900" indent="-342900" defTabSz="914400" eaLnBrk="0" hangingPunct="0">
              <a:spcBef>
                <a:spcPct val="20000"/>
              </a:spcBef>
              <a:buClr>
                <a:srgbClr val="E46C0A"/>
              </a:buClr>
              <a:buFont typeface="Arial" charset="0"/>
              <a:buChar char="•"/>
            </a:pPr>
            <a:endParaRPr lang="nl-BE" sz="1800" b="0" dirty="0">
              <a:latin typeface="+mn-lt"/>
              <a:ea typeface="+mn-ea"/>
              <a:cs typeface="+mn-cs"/>
              <a:sym typeface="Wingdings" pitchFamily="2" charset="2"/>
            </a:endParaRPr>
          </a:p>
          <a:p>
            <a:pPr marL="342900" indent="-342900" defTabSz="914400" eaLnBrk="0" hangingPunct="0">
              <a:spcBef>
                <a:spcPct val="20000"/>
              </a:spcBef>
              <a:buClr>
                <a:srgbClr val="E46C0A"/>
              </a:buClr>
              <a:buFont typeface="Arial" charset="0"/>
              <a:buChar char="•"/>
            </a:pPr>
            <a:r>
              <a:rPr lang="nl-BE" sz="1800" b="0" dirty="0" err="1">
                <a:latin typeface="+mn-lt"/>
                <a:ea typeface="+mn-ea"/>
                <a:cs typeface="+mn-cs"/>
                <a:sym typeface="Wingdings" pitchFamily="2" charset="2"/>
              </a:rPr>
              <a:t>To</a:t>
            </a:r>
            <a:r>
              <a:rPr lang="nl-BE" sz="1800" b="0" dirty="0">
                <a:latin typeface="+mn-lt"/>
                <a:ea typeface="+mn-ea"/>
                <a:cs typeface="+mn-cs"/>
                <a:sym typeface="Wingdings" pitchFamily="2" charset="2"/>
              </a:rPr>
              <a:t> </a:t>
            </a:r>
            <a:r>
              <a:rPr lang="nl-BE" sz="1800" b="0" dirty="0" err="1">
                <a:latin typeface="+mn-lt"/>
                <a:ea typeface="+mn-ea"/>
                <a:cs typeface="+mn-cs"/>
                <a:sym typeface="Wingdings" pitchFamily="2" charset="2"/>
              </a:rPr>
              <a:t>be</a:t>
            </a:r>
            <a:r>
              <a:rPr lang="nl-BE" sz="1800" b="0" dirty="0">
                <a:latin typeface="+mn-lt"/>
                <a:ea typeface="+mn-ea"/>
                <a:cs typeface="+mn-cs"/>
                <a:sym typeface="Wingdings" pitchFamily="2" charset="2"/>
              </a:rPr>
              <a:t> </a:t>
            </a:r>
            <a:r>
              <a:rPr lang="nl-BE" sz="1800" b="0" dirty="0" err="1">
                <a:latin typeface="+mn-lt"/>
                <a:ea typeface="+mn-ea"/>
                <a:cs typeface="+mn-cs"/>
                <a:sym typeface="Wingdings" pitchFamily="2" charset="2"/>
              </a:rPr>
              <a:t>activated</a:t>
            </a:r>
            <a:r>
              <a:rPr lang="nl-BE" sz="1800" b="0" dirty="0">
                <a:latin typeface="+mn-lt"/>
                <a:ea typeface="+mn-ea"/>
                <a:cs typeface="+mn-cs"/>
                <a:sym typeface="Wingdings" pitchFamily="2" charset="2"/>
              </a:rPr>
              <a:t> </a:t>
            </a:r>
            <a:r>
              <a:rPr lang="nl-BE" sz="1800" b="0" dirty="0" err="1">
                <a:latin typeface="+mn-lt"/>
                <a:ea typeface="+mn-ea"/>
                <a:cs typeface="+mn-cs"/>
                <a:sym typeface="Wingdings" pitchFamily="2" charset="2"/>
              </a:rPr>
              <a:t>within</a:t>
            </a:r>
            <a:r>
              <a:rPr lang="nl-BE" sz="1800" b="0" dirty="0">
                <a:latin typeface="+mn-lt"/>
                <a:ea typeface="+mn-ea"/>
                <a:cs typeface="+mn-cs"/>
                <a:sym typeface="Wingdings" pitchFamily="2" charset="2"/>
              </a:rPr>
              <a:t> 15 minutes </a:t>
            </a:r>
            <a:endParaRPr lang="nl-BE" sz="1800" b="0" dirty="0" smtClean="0">
              <a:latin typeface="+mn-lt"/>
              <a:ea typeface="+mn-ea"/>
              <a:cs typeface="+mn-cs"/>
              <a:sym typeface="Wingdings" pitchFamily="2" charset="2"/>
            </a:endParaRPr>
          </a:p>
          <a:p>
            <a:pPr marL="342900" indent="-342900" defTabSz="914400" eaLnBrk="0" hangingPunct="0">
              <a:spcBef>
                <a:spcPct val="20000"/>
              </a:spcBef>
              <a:buClr>
                <a:srgbClr val="E46C0A"/>
              </a:buClr>
              <a:buFont typeface="Arial" charset="0"/>
              <a:buChar char="•"/>
            </a:pPr>
            <a:endParaRPr lang="nl-BE" sz="1800" b="0" dirty="0">
              <a:latin typeface="+mn-lt"/>
              <a:ea typeface="+mn-ea"/>
              <a:cs typeface="+mn-cs"/>
              <a:sym typeface="Wingdings" pitchFamily="2" charset="2"/>
            </a:endParaRPr>
          </a:p>
          <a:p>
            <a:pPr marL="342900" indent="-342900" defTabSz="914400" eaLnBrk="0" hangingPunct="0">
              <a:spcBef>
                <a:spcPct val="20000"/>
              </a:spcBef>
              <a:buClr>
                <a:srgbClr val="E46C0A"/>
              </a:buClr>
              <a:buFont typeface="Arial" charset="0"/>
              <a:buChar char="•"/>
            </a:pPr>
            <a:r>
              <a:rPr lang="nl-BE" sz="1800" b="0" dirty="0">
                <a:latin typeface="+mn-lt"/>
                <a:ea typeface="+mn-ea"/>
                <a:cs typeface="+mn-cs"/>
                <a:sym typeface="Wingdings" pitchFamily="2" charset="2"/>
              </a:rPr>
              <a:t>400MW </a:t>
            </a:r>
            <a:r>
              <a:rPr lang="nl-BE" sz="1800" b="0" dirty="0" err="1">
                <a:latin typeface="+mn-lt"/>
                <a:ea typeface="+mn-ea"/>
                <a:cs typeface="+mn-cs"/>
                <a:sym typeface="Wingdings" pitchFamily="2" charset="2"/>
              </a:rPr>
              <a:t>from</a:t>
            </a:r>
            <a:r>
              <a:rPr lang="nl-BE" sz="1800" b="0" dirty="0">
                <a:latin typeface="+mn-lt"/>
                <a:ea typeface="+mn-ea"/>
                <a:cs typeface="+mn-cs"/>
                <a:sym typeface="Wingdings" pitchFamily="2" charset="2"/>
              </a:rPr>
              <a:t> </a:t>
            </a:r>
            <a:r>
              <a:rPr lang="nl-BE" sz="1800" b="0" dirty="0" err="1">
                <a:latin typeface="+mn-lt"/>
                <a:ea typeface="+mn-ea"/>
                <a:cs typeface="+mn-cs"/>
                <a:sym typeface="Wingdings" pitchFamily="2" charset="2"/>
              </a:rPr>
              <a:t>Production</a:t>
            </a:r>
            <a:r>
              <a:rPr lang="nl-BE" sz="1800" b="0" dirty="0">
                <a:latin typeface="+mn-lt"/>
                <a:ea typeface="+mn-ea"/>
                <a:cs typeface="+mn-cs"/>
                <a:sym typeface="Wingdings" pitchFamily="2" charset="2"/>
              </a:rPr>
              <a:t> units </a:t>
            </a:r>
            <a:endParaRPr lang="en-US" sz="1800" b="0" dirty="0">
              <a:latin typeface="+mn-lt"/>
              <a:ea typeface="+mn-ea"/>
              <a:cs typeface="+mn-cs"/>
              <a:sym typeface="Wingdings" pitchFamily="2" charset="2"/>
            </a:endParaRPr>
          </a:p>
        </p:txBody>
      </p:sp>
      <p:sp>
        <p:nvSpPr>
          <p:cNvPr id="8"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smtClean="0"/>
              <a:t>Manual Frequency Restoration Reserves</a:t>
            </a:r>
            <a:br>
              <a:rPr lang="en-US" dirty="0" smtClean="0"/>
            </a:br>
            <a:r>
              <a:rPr lang="en-US" sz="2000" dirty="0" smtClean="0"/>
              <a:t>	</a:t>
            </a:r>
            <a:r>
              <a:rPr lang="en-US" sz="2000" b="0" i="1" dirty="0" smtClean="0"/>
              <a:t>Principles</a:t>
            </a:r>
            <a:endParaRPr lang="en-US" b="0" i="1" dirty="0" smtClean="0"/>
          </a:p>
        </p:txBody>
      </p:sp>
      <p:sp>
        <p:nvSpPr>
          <p:cNvPr id="5" name="Slide Number Placeholder 4"/>
          <p:cNvSpPr>
            <a:spLocks noGrp="1"/>
          </p:cNvSpPr>
          <p:nvPr>
            <p:ph type="sldNum" sz="quarter" idx="10"/>
          </p:nvPr>
        </p:nvSpPr>
        <p:spPr/>
        <p:txBody>
          <a:bodyPr/>
          <a:lstStyle/>
          <a:p>
            <a:pPr>
              <a:defRPr/>
            </a:pPr>
            <a:fld id="{69ADBB27-40C9-424F-89A4-39A25B4D073E}" type="slidenum">
              <a:rPr lang="de-DE" smtClean="0">
                <a:solidFill>
                  <a:srgbClr val="FFFFFF"/>
                </a:solidFill>
              </a:rPr>
              <a:pPr>
                <a:defRPr/>
              </a:pPr>
              <a:t>26</a:t>
            </a:fld>
            <a:endParaRPr lang="de-DE" dirty="0">
              <a:solidFill>
                <a:srgbClr val="FFFFFF"/>
              </a:solidFill>
            </a:endParaRPr>
          </a:p>
        </p:txBody>
      </p:sp>
    </p:spTree>
    <p:extLst>
      <p:ext uri="{BB962C8B-B14F-4D97-AF65-F5344CB8AC3E}">
        <p14:creationId xmlns:p14="http://schemas.microsoft.com/office/powerpoint/2010/main" val="16344230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sz="1800" b="0" dirty="0" err="1"/>
              <a:t>Contracted</a:t>
            </a:r>
            <a:r>
              <a:rPr lang="nl-BE" sz="1800" b="0" dirty="0"/>
              <a:t> </a:t>
            </a:r>
            <a:r>
              <a:rPr lang="nl-BE" sz="1800" b="0" dirty="0" err="1"/>
              <a:t>capacity</a:t>
            </a:r>
            <a:r>
              <a:rPr lang="nl-BE" sz="1800" b="0" dirty="0"/>
              <a:t>: </a:t>
            </a:r>
          </a:p>
          <a:p>
            <a:pPr marL="723900" lvl="1" indent="-368300"/>
            <a:r>
              <a:rPr lang="nl-BE" b="0" dirty="0"/>
              <a:t>Elia Contracts </a:t>
            </a:r>
            <a:r>
              <a:rPr lang="nl-BE" b="0" dirty="0" smtClean="0"/>
              <a:t>400MW </a:t>
            </a:r>
            <a:r>
              <a:rPr lang="nl-BE" b="0" dirty="0"/>
              <a:t>of </a:t>
            </a:r>
            <a:r>
              <a:rPr lang="nl-BE" b="0" dirty="0" smtClean="0"/>
              <a:t>mFRR on </a:t>
            </a:r>
            <a:r>
              <a:rPr lang="nl-BE" b="0" dirty="0"/>
              <a:t>a yearly basis from different suppliers.</a:t>
            </a:r>
          </a:p>
          <a:p>
            <a:pPr marL="723900" lvl="2" indent="190500"/>
            <a:r>
              <a:rPr lang="nl-BE" sz="1400" dirty="0" err="1" smtClean="0"/>
              <a:t>Upwards</a:t>
            </a:r>
            <a:r>
              <a:rPr lang="nl-BE" sz="1400" dirty="0" smtClean="0"/>
              <a:t> </a:t>
            </a:r>
            <a:r>
              <a:rPr lang="nl-BE" sz="1400" dirty="0" err="1"/>
              <a:t>regulation</a:t>
            </a:r>
            <a:endParaRPr lang="nl-BE" sz="1400" dirty="0"/>
          </a:p>
          <a:p>
            <a:pPr marL="723900" lvl="2" indent="190500"/>
            <a:r>
              <a:rPr lang="nl-BE" sz="1400" dirty="0"/>
              <a:t>Peak / off-peak</a:t>
            </a:r>
          </a:p>
          <a:p>
            <a:pPr marL="355600" lvl="1" indent="368300"/>
            <a:r>
              <a:rPr lang="nl-BE" b="0" dirty="0"/>
              <a:t>The </a:t>
            </a:r>
            <a:r>
              <a:rPr lang="nl-BE" b="0" dirty="0" err="1"/>
              <a:t>contracted</a:t>
            </a:r>
            <a:r>
              <a:rPr lang="nl-BE" b="0" dirty="0"/>
              <a:t> </a:t>
            </a:r>
            <a:r>
              <a:rPr lang="nl-BE" b="0" dirty="0" err="1"/>
              <a:t>capacity</a:t>
            </a:r>
            <a:r>
              <a:rPr lang="nl-BE" b="0" dirty="0"/>
              <a:t> must </a:t>
            </a:r>
            <a:r>
              <a:rPr lang="nl-BE" b="0" dirty="0" err="1"/>
              <a:t>be</a:t>
            </a:r>
            <a:r>
              <a:rPr lang="nl-BE" b="0" dirty="0"/>
              <a:t> </a:t>
            </a:r>
            <a:r>
              <a:rPr lang="nl-BE" b="0" dirty="0" err="1"/>
              <a:t>available</a:t>
            </a:r>
            <a:r>
              <a:rPr lang="nl-BE" b="0" dirty="0"/>
              <a:t> 100% of the time</a:t>
            </a:r>
            <a:r>
              <a:rPr lang="nl-BE" b="0" dirty="0" smtClean="0"/>
              <a:t>.</a:t>
            </a:r>
          </a:p>
          <a:p>
            <a:endParaRPr lang="nl-BE" b="0" dirty="0" smtClean="0"/>
          </a:p>
          <a:p>
            <a:r>
              <a:rPr lang="nl-BE" sz="1800" b="0" dirty="0" smtClean="0"/>
              <a:t>Free </a:t>
            </a:r>
            <a:r>
              <a:rPr lang="nl-BE" sz="1800" b="0" dirty="0" err="1" smtClean="0"/>
              <a:t>bids</a:t>
            </a:r>
            <a:r>
              <a:rPr lang="nl-BE" sz="1800" b="0" dirty="0" smtClean="0"/>
              <a:t>: Free </a:t>
            </a:r>
            <a:r>
              <a:rPr lang="nl-BE" sz="1800" b="0" dirty="0" err="1" smtClean="0"/>
              <a:t>bids</a:t>
            </a:r>
            <a:r>
              <a:rPr lang="nl-BE" sz="1800" b="0" dirty="0" smtClean="0"/>
              <a:t> are </a:t>
            </a:r>
            <a:r>
              <a:rPr lang="nl-BE" sz="1800" b="0" dirty="0" err="1" smtClean="0"/>
              <a:t>managed</a:t>
            </a:r>
            <a:r>
              <a:rPr lang="nl-BE" sz="1800" b="0" dirty="0" smtClean="0"/>
              <a:t> via the CIPU contract (</a:t>
            </a:r>
            <a:r>
              <a:rPr lang="nl-BE" sz="1800" b="0" dirty="0" err="1" smtClean="0"/>
              <a:t>coordination</a:t>
            </a:r>
            <a:r>
              <a:rPr lang="nl-BE" sz="1800" b="0" dirty="0" smtClean="0"/>
              <a:t> </a:t>
            </a:r>
            <a:r>
              <a:rPr lang="nl-BE" sz="1800" b="0" dirty="0" err="1" smtClean="0"/>
              <a:t>for</a:t>
            </a:r>
            <a:r>
              <a:rPr lang="nl-BE" sz="1800" b="0" dirty="0" smtClean="0"/>
              <a:t> </a:t>
            </a:r>
            <a:r>
              <a:rPr lang="nl-BE" sz="1800" b="0" dirty="0" err="1" smtClean="0"/>
              <a:t>injection</a:t>
            </a:r>
            <a:r>
              <a:rPr lang="nl-BE" sz="1800" b="0" dirty="0" smtClean="0"/>
              <a:t> of </a:t>
            </a:r>
            <a:r>
              <a:rPr lang="nl-BE" sz="1800" b="0" dirty="0" err="1" smtClean="0"/>
              <a:t>production</a:t>
            </a:r>
            <a:r>
              <a:rPr lang="nl-BE" sz="1800" b="0" dirty="0" smtClean="0"/>
              <a:t> units)</a:t>
            </a:r>
          </a:p>
          <a:p>
            <a:pPr marL="723900" lvl="1" indent="-368300"/>
            <a:r>
              <a:rPr lang="nl-BE" b="0" dirty="0" err="1" smtClean="0"/>
              <a:t>Principle</a:t>
            </a:r>
            <a:r>
              <a:rPr lang="nl-BE" b="0" dirty="0" smtClean="0"/>
              <a:t>: </a:t>
            </a:r>
            <a:r>
              <a:rPr lang="nl-BE" b="0" dirty="0" err="1" smtClean="0"/>
              <a:t>all</a:t>
            </a:r>
            <a:r>
              <a:rPr lang="nl-BE" b="0" dirty="0" smtClean="0"/>
              <a:t> </a:t>
            </a:r>
            <a:r>
              <a:rPr lang="nl-BE" b="0" dirty="0" err="1" smtClean="0"/>
              <a:t>production</a:t>
            </a:r>
            <a:r>
              <a:rPr lang="nl-BE" b="0" dirty="0" smtClean="0"/>
              <a:t> units </a:t>
            </a:r>
            <a:r>
              <a:rPr lang="nl-BE" b="0" dirty="0" err="1" smtClean="0"/>
              <a:t>that</a:t>
            </a:r>
            <a:r>
              <a:rPr lang="nl-BE" b="0" dirty="0" smtClean="0"/>
              <a:t> are minimum stand-by (</a:t>
            </a:r>
            <a:r>
              <a:rPr lang="nl-BE" b="0" dirty="0" err="1" smtClean="0"/>
              <a:t>not</a:t>
            </a:r>
            <a:r>
              <a:rPr lang="nl-BE" b="0" dirty="0" smtClean="0"/>
              <a:t> in </a:t>
            </a:r>
            <a:r>
              <a:rPr lang="nl-BE" b="0" dirty="0" err="1" smtClean="0"/>
              <a:t>revision</a:t>
            </a:r>
            <a:r>
              <a:rPr lang="nl-BE" b="0" dirty="0" smtClean="0"/>
              <a:t>) offer </a:t>
            </a:r>
            <a:r>
              <a:rPr lang="nl-BE" b="0" dirty="0" err="1" smtClean="0"/>
              <a:t>their</a:t>
            </a:r>
            <a:r>
              <a:rPr lang="nl-BE" b="0" dirty="0" smtClean="0"/>
              <a:t> </a:t>
            </a:r>
            <a:r>
              <a:rPr lang="nl-BE" b="0" dirty="0" err="1" smtClean="0"/>
              <a:t>capacity</a:t>
            </a:r>
            <a:r>
              <a:rPr lang="nl-BE" b="0" dirty="0" smtClean="0"/>
              <a:t> </a:t>
            </a:r>
            <a:r>
              <a:rPr lang="nl-BE" b="0" dirty="0" err="1" smtClean="0"/>
              <a:t>to</a:t>
            </a:r>
            <a:r>
              <a:rPr lang="nl-BE" b="0" dirty="0" smtClean="0"/>
              <a:t> Elia on a </a:t>
            </a:r>
            <a:r>
              <a:rPr lang="nl-BE" b="0" dirty="0" err="1" smtClean="0"/>
              <a:t>quarter-hour</a:t>
            </a:r>
            <a:r>
              <a:rPr lang="nl-BE" b="0" dirty="0" smtClean="0"/>
              <a:t> basis.</a:t>
            </a:r>
          </a:p>
          <a:p>
            <a:pPr marL="355600" lvl="1" indent="368300"/>
            <a:r>
              <a:rPr lang="nl-BE" b="0" dirty="0" err="1" smtClean="0"/>
              <a:t>Upwards</a:t>
            </a:r>
            <a:r>
              <a:rPr lang="nl-BE" b="0" dirty="0" smtClean="0"/>
              <a:t> </a:t>
            </a:r>
            <a:r>
              <a:rPr lang="nl-BE" b="0" dirty="0" err="1" smtClean="0"/>
              <a:t>and</a:t>
            </a:r>
            <a:r>
              <a:rPr lang="nl-BE" b="0" dirty="0" smtClean="0"/>
              <a:t> </a:t>
            </a:r>
            <a:r>
              <a:rPr lang="nl-BE" b="0" dirty="0" err="1" smtClean="0"/>
              <a:t>downwards</a:t>
            </a:r>
            <a:r>
              <a:rPr lang="nl-BE" b="0" dirty="0" smtClean="0"/>
              <a:t> volumes.</a:t>
            </a:r>
          </a:p>
          <a:p>
            <a:pPr marL="457200" lvl="1" indent="0">
              <a:buNone/>
            </a:pPr>
            <a:endParaRPr lang="nl-BE" b="0" dirty="0" smtClean="0"/>
          </a:p>
          <a:p>
            <a:endParaRPr lang="nl-BE" b="0" dirty="0"/>
          </a:p>
          <a:p>
            <a:endParaRPr lang="en-GB" dirty="0"/>
          </a:p>
        </p:txBody>
      </p:sp>
      <p:sp>
        <p:nvSpPr>
          <p:cNvPr id="7"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err="1" smtClean="0">
                <a:solidFill>
                  <a:srgbClr val="F86613"/>
                </a:solidFill>
              </a:rPr>
              <a:t>mFRR</a:t>
            </a:r>
            <a:r>
              <a:rPr lang="en-US" dirty="0" smtClean="0"/>
              <a:t/>
            </a:r>
            <a:br>
              <a:rPr lang="en-US" dirty="0" smtClean="0"/>
            </a:br>
            <a:r>
              <a:rPr lang="en-US" sz="2000" dirty="0" smtClean="0"/>
              <a:t>	</a:t>
            </a:r>
            <a:r>
              <a:rPr lang="en-US" sz="2000" b="0" i="1" dirty="0" smtClean="0"/>
              <a:t>Contracted capacity</a:t>
            </a:r>
            <a:endParaRPr lang="en-US" b="0" i="1" dirty="0" smtClean="0"/>
          </a:p>
        </p:txBody>
      </p:sp>
      <p:sp>
        <p:nvSpPr>
          <p:cNvPr id="6" name="Slide Number Placeholder 5"/>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27</a:t>
            </a:fld>
            <a:endParaRPr lang="de-DE" dirty="0">
              <a:solidFill>
                <a:srgbClr val="FFFFFF"/>
              </a:solidFill>
            </a:endParaRPr>
          </a:p>
        </p:txBody>
      </p:sp>
    </p:spTree>
    <p:extLst>
      <p:ext uri="{BB962C8B-B14F-4D97-AF65-F5344CB8AC3E}">
        <p14:creationId xmlns:p14="http://schemas.microsoft.com/office/powerpoint/2010/main" val="31588755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726" y="1199434"/>
            <a:ext cx="8132762" cy="4260850"/>
          </a:xfrm>
        </p:spPr>
        <p:txBody>
          <a:bodyPr>
            <a:noAutofit/>
          </a:bodyPr>
          <a:lstStyle/>
          <a:p>
            <a:r>
              <a:rPr lang="en-US" sz="1400" b="0" dirty="0"/>
              <a:t>Objective: Reserve power, with which ELIA can restore the balance between the supply of and demand for active power within the Control Area. </a:t>
            </a:r>
          </a:p>
          <a:p>
            <a:r>
              <a:rPr lang="en-US" sz="1400" b="0" dirty="0" smtClean="0"/>
              <a:t>a </a:t>
            </a:r>
            <a:r>
              <a:rPr lang="en-US" sz="1400" b="0" dirty="0"/>
              <a:t>grid user </a:t>
            </a:r>
            <a:r>
              <a:rPr lang="en-US" sz="1400" b="0" dirty="0" smtClean="0"/>
              <a:t>interrupts a </a:t>
            </a:r>
            <a:r>
              <a:rPr lang="en-US" sz="1400" b="0" dirty="0"/>
              <a:t>part of its </a:t>
            </a:r>
            <a:r>
              <a:rPr lang="en-US" sz="1400" b="0" dirty="0" err="1"/>
              <a:t>offtake</a:t>
            </a:r>
            <a:r>
              <a:rPr lang="en-US" sz="1400" b="0" dirty="0"/>
              <a:t> </a:t>
            </a:r>
            <a:r>
              <a:rPr lang="en-US" sz="1400" b="0" dirty="0" smtClean="0"/>
              <a:t>in a timeframe of 3minutes</a:t>
            </a:r>
          </a:p>
          <a:p>
            <a:r>
              <a:rPr lang="en-US" sz="1400" b="0" dirty="0" smtClean="0"/>
              <a:t>An interruption = lowering the actual </a:t>
            </a:r>
            <a:r>
              <a:rPr lang="en-US" sz="1400" b="0" dirty="0" err="1" smtClean="0"/>
              <a:t>offtake</a:t>
            </a:r>
            <a:r>
              <a:rPr lang="en-US" sz="1400" b="0" dirty="0" smtClean="0"/>
              <a:t> of that moment below a contractual fixed value, SL(“Shedding Limit”) </a:t>
            </a:r>
          </a:p>
          <a:p>
            <a:endParaRPr lang="en-US" sz="1400" b="0" dirty="0"/>
          </a:p>
          <a:p>
            <a:endParaRPr lang="en-US" sz="1400" b="0" dirty="0" smtClean="0"/>
          </a:p>
          <a:p>
            <a:endParaRPr lang="en-US" sz="1400" b="0" dirty="0"/>
          </a:p>
          <a:p>
            <a:endParaRPr lang="en-US" sz="1400" b="0" dirty="0" smtClean="0"/>
          </a:p>
          <a:p>
            <a:endParaRPr lang="en-US" sz="1400" b="0" dirty="0" smtClean="0"/>
          </a:p>
          <a:p>
            <a:endParaRPr lang="nl-BE" sz="1400" b="0" dirty="0" smtClean="0"/>
          </a:p>
          <a:p>
            <a:r>
              <a:rPr lang="nl-BE" sz="1400" b="0" dirty="0" smtClean="0"/>
              <a:t>3 different </a:t>
            </a:r>
            <a:r>
              <a:rPr lang="nl-BE" sz="1400" b="0" dirty="0" err="1" smtClean="0"/>
              <a:t>variations</a:t>
            </a:r>
            <a:r>
              <a:rPr lang="nl-BE" sz="1400" b="0" dirty="0" smtClean="0"/>
              <a:t> of the product</a:t>
            </a:r>
          </a:p>
          <a:p>
            <a:pPr marL="444500" lvl="1" indent="368300"/>
            <a:r>
              <a:rPr lang="nl-BE" sz="1400" b="0" dirty="0" smtClean="0"/>
              <a:t>SLA2: 12 </a:t>
            </a:r>
            <a:r>
              <a:rPr lang="nl-BE" sz="1400" b="0" dirty="0" err="1" smtClean="0"/>
              <a:t>activations</a:t>
            </a:r>
            <a:r>
              <a:rPr lang="nl-BE" sz="1400" b="0" dirty="0" smtClean="0"/>
              <a:t> of maximum 2 </a:t>
            </a:r>
            <a:r>
              <a:rPr lang="nl-BE" sz="1400" b="0" dirty="0" err="1" smtClean="0"/>
              <a:t>hours</a:t>
            </a:r>
            <a:endParaRPr lang="nl-BE" sz="1400" b="0" dirty="0" smtClean="0"/>
          </a:p>
          <a:p>
            <a:pPr marL="444500" lvl="1" indent="368300"/>
            <a:r>
              <a:rPr lang="nl-BE" sz="1400" b="0" dirty="0" smtClean="0"/>
              <a:t>SLA4: 4 </a:t>
            </a:r>
            <a:r>
              <a:rPr lang="nl-BE" sz="1400" b="0" dirty="0" err="1" smtClean="0"/>
              <a:t>activations</a:t>
            </a:r>
            <a:r>
              <a:rPr lang="nl-BE" sz="1400" b="0" dirty="0" smtClean="0"/>
              <a:t> of maximum 4 </a:t>
            </a:r>
            <a:r>
              <a:rPr lang="nl-BE" sz="1400" b="0" dirty="0" err="1" smtClean="0"/>
              <a:t>hours</a:t>
            </a:r>
            <a:endParaRPr lang="nl-BE" sz="1400" b="0" dirty="0" smtClean="0"/>
          </a:p>
          <a:p>
            <a:pPr marL="444500" lvl="1" indent="368300"/>
            <a:r>
              <a:rPr lang="nl-BE" sz="1400" b="0" dirty="0" smtClean="0"/>
              <a:t>SLA8: 4 </a:t>
            </a:r>
            <a:r>
              <a:rPr lang="nl-BE" sz="1400" b="0" dirty="0" err="1" smtClean="0"/>
              <a:t>activations</a:t>
            </a:r>
            <a:r>
              <a:rPr lang="nl-BE" sz="1400" b="0" dirty="0" smtClean="0"/>
              <a:t> of maximum 8 </a:t>
            </a:r>
            <a:r>
              <a:rPr lang="nl-BE" sz="1400" b="0" dirty="0" err="1" smtClean="0"/>
              <a:t>hours</a:t>
            </a:r>
            <a:endParaRPr lang="nl-BE" sz="1400" b="0" dirty="0" smtClean="0"/>
          </a:p>
          <a:p>
            <a:endParaRPr lang="nl-BE" sz="1400" b="0" dirty="0" smtClean="0"/>
          </a:p>
          <a:p>
            <a:r>
              <a:rPr lang="nl-BE" sz="1400" b="0" dirty="0" smtClean="0"/>
              <a:t>Different Accespoints per contract are </a:t>
            </a:r>
            <a:r>
              <a:rPr lang="nl-BE" sz="1400" b="0" dirty="0" err="1" smtClean="0"/>
              <a:t>possible</a:t>
            </a:r>
            <a:r>
              <a:rPr lang="nl-BE" sz="1400" b="0" dirty="0" smtClean="0"/>
              <a:t>. (open </a:t>
            </a:r>
            <a:r>
              <a:rPr lang="nl-BE" sz="1400" b="0" dirty="0" err="1" smtClean="0"/>
              <a:t>for</a:t>
            </a:r>
            <a:r>
              <a:rPr lang="nl-BE" sz="1400" b="0" dirty="0" smtClean="0"/>
              <a:t> </a:t>
            </a:r>
            <a:r>
              <a:rPr lang="nl-BE" sz="1400" b="0" dirty="0" err="1" smtClean="0"/>
              <a:t>aggregators</a:t>
            </a:r>
            <a:r>
              <a:rPr lang="nl-BE" sz="1400" b="0" dirty="0" smtClean="0"/>
              <a:t>)</a:t>
            </a:r>
          </a:p>
        </p:txBody>
      </p:sp>
      <p:cxnSp>
        <p:nvCxnSpPr>
          <p:cNvPr id="9" name="Straight Arrow Connector 8"/>
          <p:cNvCxnSpPr/>
          <p:nvPr/>
        </p:nvCxnSpPr>
        <p:spPr bwMode="auto">
          <a:xfrm flipV="1">
            <a:off x="2552131" y="2747884"/>
            <a:ext cx="0" cy="1337481"/>
          </a:xfrm>
          <a:prstGeom prst="straightConnector1">
            <a:avLst/>
          </a:prstGeom>
          <a:noFill/>
          <a:ln w="9525" cap="flat" cmpd="sng" algn="ctr">
            <a:solidFill>
              <a:srgbClr val="0070C0"/>
            </a:solidFill>
            <a:prstDash val="solid"/>
            <a:round/>
            <a:headEnd type="none" w="med" len="med"/>
            <a:tailEnd type="arrow"/>
          </a:ln>
          <a:effectLst/>
        </p:spPr>
      </p:cxnSp>
      <p:cxnSp>
        <p:nvCxnSpPr>
          <p:cNvPr id="11" name="Straight Arrow Connector 10"/>
          <p:cNvCxnSpPr/>
          <p:nvPr/>
        </p:nvCxnSpPr>
        <p:spPr bwMode="auto">
          <a:xfrm>
            <a:off x="2361064" y="3907940"/>
            <a:ext cx="4026089" cy="0"/>
          </a:xfrm>
          <a:prstGeom prst="straightConnector1">
            <a:avLst/>
          </a:prstGeom>
          <a:noFill/>
          <a:ln w="9525" cap="flat" cmpd="sng" algn="ctr">
            <a:solidFill>
              <a:srgbClr val="0070C0"/>
            </a:solidFill>
            <a:prstDash val="solid"/>
            <a:round/>
            <a:headEnd type="none" w="med" len="med"/>
            <a:tailEnd type="arrow"/>
          </a:ln>
          <a:effectLst/>
        </p:spPr>
      </p:cxnSp>
      <p:cxnSp>
        <p:nvCxnSpPr>
          <p:cNvPr id="15" name="Straight Connector 14"/>
          <p:cNvCxnSpPr/>
          <p:nvPr/>
        </p:nvCxnSpPr>
        <p:spPr bwMode="auto">
          <a:xfrm>
            <a:off x="2552131" y="3383770"/>
            <a:ext cx="3425588" cy="0"/>
          </a:xfrm>
          <a:prstGeom prst="line">
            <a:avLst/>
          </a:prstGeom>
          <a:noFill/>
          <a:ln w="28575" cap="flat" cmpd="sng" algn="ctr">
            <a:solidFill>
              <a:srgbClr val="FF0000"/>
            </a:solidFill>
            <a:prstDash val="dash"/>
            <a:round/>
            <a:headEnd type="none" w="med" len="med"/>
            <a:tailEnd type="none" w="med" len="med"/>
          </a:ln>
          <a:effectLst/>
        </p:spPr>
      </p:cxnSp>
      <p:sp>
        <p:nvSpPr>
          <p:cNvPr id="17" name="Freeform 16"/>
          <p:cNvSpPr/>
          <p:nvPr/>
        </p:nvSpPr>
        <p:spPr bwMode="auto">
          <a:xfrm>
            <a:off x="2547745" y="2714835"/>
            <a:ext cx="3357350" cy="808086"/>
          </a:xfrm>
          <a:custGeom>
            <a:avLst/>
            <a:gdLst>
              <a:gd name="connsiteX0" fmla="*/ 0 w 3357350"/>
              <a:gd name="connsiteY0" fmla="*/ 109377 h 808086"/>
              <a:gd name="connsiteX1" fmla="*/ 668741 w 3357350"/>
              <a:gd name="connsiteY1" fmla="*/ 54786 h 808086"/>
              <a:gd name="connsiteX2" fmla="*/ 1091821 w 3357350"/>
              <a:gd name="connsiteY2" fmla="*/ 177616 h 808086"/>
              <a:gd name="connsiteX3" fmla="*/ 1364776 w 3357350"/>
              <a:gd name="connsiteY3" fmla="*/ 82081 h 808086"/>
              <a:gd name="connsiteX4" fmla="*/ 1433015 w 3357350"/>
              <a:gd name="connsiteY4" fmla="*/ 723526 h 808086"/>
              <a:gd name="connsiteX5" fmla="*/ 2019869 w 3357350"/>
              <a:gd name="connsiteY5" fmla="*/ 737174 h 808086"/>
              <a:gd name="connsiteX6" fmla="*/ 2156347 w 3357350"/>
              <a:gd name="connsiteY6" fmla="*/ 136672 h 808086"/>
              <a:gd name="connsiteX7" fmla="*/ 2579427 w 3357350"/>
              <a:gd name="connsiteY7" fmla="*/ 195 h 808086"/>
              <a:gd name="connsiteX8" fmla="*/ 3043451 w 3357350"/>
              <a:gd name="connsiteY8" fmla="*/ 150320 h 808086"/>
              <a:gd name="connsiteX9" fmla="*/ 3357350 w 3357350"/>
              <a:gd name="connsiteY9" fmla="*/ 68434 h 80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7350" h="808086">
                <a:moveTo>
                  <a:pt x="0" y="109377"/>
                </a:moveTo>
                <a:cubicBezTo>
                  <a:pt x="243385" y="76395"/>
                  <a:pt x="486771" y="43413"/>
                  <a:pt x="668741" y="54786"/>
                </a:cubicBezTo>
                <a:cubicBezTo>
                  <a:pt x="850711" y="66159"/>
                  <a:pt x="975815" y="173067"/>
                  <a:pt x="1091821" y="177616"/>
                </a:cubicBezTo>
                <a:cubicBezTo>
                  <a:pt x="1207827" y="182165"/>
                  <a:pt x="1307910" y="-8904"/>
                  <a:pt x="1364776" y="82081"/>
                </a:cubicBezTo>
                <a:cubicBezTo>
                  <a:pt x="1421642" y="173066"/>
                  <a:pt x="1323833" y="614344"/>
                  <a:pt x="1433015" y="723526"/>
                </a:cubicBezTo>
                <a:cubicBezTo>
                  <a:pt x="1542197" y="832708"/>
                  <a:pt x="1899314" y="834983"/>
                  <a:pt x="2019869" y="737174"/>
                </a:cubicBezTo>
                <a:cubicBezTo>
                  <a:pt x="2140424" y="639365"/>
                  <a:pt x="2063087" y="259502"/>
                  <a:pt x="2156347" y="136672"/>
                </a:cubicBezTo>
                <a:cubicBezTo>
                  <a:pt x="2249607" y="13842"/>
                  <a:pt x="2431576" y="-2080"/>
                  <a:pt x="2579427" y="195"/>
                </a:cubicBezTo>
                <a:cubicBezTo>
                  <a:pt x="2727278" y="2470"/>
                  <a:pt x="2913797" y="138947"/>
                  <a:pt x="3043451" y="150320"/>
                </a:cubicBezTo>
                <a:cubicBezTo>
                  <a:pt x="3173105" y="161693"/>
                  <a:pt x="3265227" y="115063"/>
                  <a:pt x="3357350" y="68434"/>
                </a:cubicBezTo>
              </a:path>
            </a:pathLst>
          </a:cu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2600" b="1" i="0" u="none" strike="noStrike" cap="none" normalizeH="0" baseline="0" smtClean="0">
              <a:ln>
                <a:noFill/>
              </a:ln>
              <a:solidFill>
                <a:schemeClr val="tx1"/>
              </a:solidFill>
              <a:effectLst/>
              <a:latin typeface="Arial" charset="0"/>
              <a:ea typeface="ＭＳ Ｐゴシック" pitchFamily="1" charset="-128"/>
            </a:endParaRPr>
          </a:p>
        </p:txBody>
      </p:sp>
      <p:sp>
        <p:nvSpPr>
          <p:cNvPr id="21" name="TextBox 20"/>
          <p:cNvSpPr txBox="1"/>
          <p:nvPr/>
        </p:nvSpPr>
        <p:spPr>
          <a:xfrm>
            <a:off x="2091194" y="3233644"/>
            <a:ext cx="434734" cy="338554"/>
          </a:xfrm>
          <a:prstGeom prst="rect">
            <a:avLst/>
          </a:prstGeom>
          <a:noFill/>
        </p:spPr>
        <p:txBody>
          <a:bodyPr wrap="none" rtlCol="0">
            <a:spAutoFit/>
          </a:bodyPr>
          <a:lstStyle/>
          <a:p>
            <a:r>
              <a:rPr lang="nl-BE" sz="1600" dirty="0" smtClean="0">
                <a:solidFill>
                  <a:srgbClr val="FF0000"/>
                </a:solidFill>
              </a:rPr>
              <a:t>SL</a:t>
            </a:r>
            <a:endParaRPr lang="en-GB" sz="1600" dirty="0">
              <a:solidFill>
                <a:srgbClr val="FF0000"/>
              </a:solidFill>
            </a:endParaRPr>
          </a:p>
        </p:txBody>
      </p:sp>
      <p:sp>
        <p:nvSpPr>
          <p:cNvPr id="22" name="TextBox 21"/>
          <p:cNvSpPr txBox="1"/>
          <p:nvPr/>
        </p:nvSpPr>
        <p:spPr>
          <a:xfrm>
            <a:off x="1259634" y="2700993"/>
            <a:ext cx="1072217" cy="338554"/>
          </a:xfrm>
          <a:prstGeom prst="rect">
            <a:avLst/>
          </a:prstGeom>
          <a:noFill/>
        </p:spPr>
        <p:txBody>
          <a:bodyPr wrap="none" rtlCol="0">
            <a:spAutoFit/>
          </a:bodyPr>
          <a:lstStyle/>
          <a:p>
            <a:r>
              <a:rPr lang="nl-BE" sz="1600" dirty="0" smtClean="0"/>
              <a:t>P(</a:t>
            </a:r>
            <a:r>
              <a:rPr lang="nl-BE" sz="1600" dirty="0" err="1" smtClean="0"/>
              <a:t>offtake</a:t>
            </a:r>
            <a:r>
              <a:rPr lang="nl-BE" sz="1600" dirty="0"/>
              <a:t>)</a:t>
            </a:r>
            <a:endParaRPr lang="en-GB" sz="1600" dirty="0"/>
          </a:p>
        </p:txBody>
      </p:sp>
      <p:sp>
        <p:nvSpPr>
          <p:cNvPr id="23" name="Rectangle 22"/>
          <p:cNvSpPr/>
          <p:nvPr/>
        </p:nvSpPr>
        <p:spPr bwMode="auto">
          <a:xfrm>
            <a:off x="3912523" y="2564908"/>
            <a:ext cx="750627" cy="1337481"/>
          </a:xfrm>
          <a:prstGeom prst="rect">
            <a:avLst/>
          </a:prstGeom>
          <a:solidFill>
            <a:srgbClr val="9EA931">
              <a:alpha val="36863"/>
            </a:srgb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26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TextBox 23"/>
          <p:cNvSpPr txBox="1"/>
          <p:nvPr/>
        </p:nvSpPr>
        <p:spPr>
          <a:xfrm>
            <a:off x="6078838" y="3888737"/>
            <a:ext cx="572593" cy="338554"/>
          </a:xfrm>
          <a:prstGeom prst="rect">
            <a:avLst/>
          </a:prstGeom>
          <a:noFill/>
        </p:spPr>
        <p:txBody>
          <a:bodyPr wrap="none" rtlCol="0">
            <a:spAutoFit/>
          </a:bodyPr>
          <a:lstStyle/>
          <a:p>
            <a:r>
              <a:rPr lang="nl-BE" sz="1600" dirty="0" smtClean="0"/>
              <a:t>time</a:t>
            </a:r>
            <a:endParaRPr lang="en-GB" sz="1600" dirty="0"/>
          </a:p>
        </p:txBody>
      </p:sp>
      <p:sp>
        <p:nvSpPr>
          <p:cNvPr id="25" name="TextBox 24"/>
          <p:cNvSpPr txBox="1"/>
          <p:nvPr/>
        </p:nvSpPr>
        <p:spPr>
          <a:xfrm>
            <a:off x="3566322" y="3888740"/>
            <a:ext cx="1317990" cy="276999"/>
          </a:xfrm>
          <a:prstGeom prst="rect">
            <a:avLst/>
          </a:prstGeom>
          <a:noFill/>
        </p:spPr>
        <p:txBody>
          <a:bodyPr wrap="none" rtlCol="0">
            <a:spAutoFit/>
          </a:bodyPr>
          <a:lstStyle/>
          <a:p>
            <a:r>
              <a:rPr lang="nl-BE" sz="1200" dirty="0" err="1" smtClean="0"/>
              <a:t>Activation</a:t>
            </a:r>
            <a:r>
              <a:rPr lang="nl-BE" sz="1200" dirty="0" smtClean="0"/>
              <a:t> </a:t>
            </a:r>
            <a:r>
              <a:rPr lang="nl-BE" sz="1200" dirty="0" err="1" smtClean="0"/>
              <a:t>period</a:t>
            </a:r>
            <a:endParaRPr lang="en-GB" sz="1200" dirty="0"/>
          </a:p>
        </p:txBody>
      </p:sp>
      <p:sp>
        <p:nvSpPr>
          <p:cNvPr id="16"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a:solidFill>
                  <a:srgbClr val="F86613"/>
                </a:solidFill>
              </a:rPr>
              <a:t>Interruptible</a:t>
            </a:r>
            <a:r>
              <a:rPr lang="en-US" dirty="0" smtClean="0"/>
              <a:t> </a:t>
            </a:r>
            <a:r>
              <a:rPr lang="en-US" dirty="0">
                <a:solidFill>
                  <a:srgbClr val="F86613"/>
                </a:solidFill>
              </a:rPr>
              <a:t>demand</a:t>
            </a:r>
            <a:r>
              <a:rPr lang="en-US" dirty="0" smtClean="0"/>
              <a:t/>
            </a:r>
            <a:br>
              <a:rPr lang="en-US" dirty="0" smtClean="0"/>
            </a:br>
            <a:r>
              <a:rPr lang="en-US" sz="2000" dirty="0" smtClean="0"/>
              <a:t>	</a:t>
            </a:r>
            <a:r>
              <a:rPr lang="en-US" sz="2000" b="0" i="1" dirty="0" smtClean="0"/>
              <a:t>Principles</a:t>
            </a:r>
            <a:endParaRPr lang="en-US" b="0" i="1" dirty="0" smtClean="0"/>
          </a:p>
        </p:txBody>
      </p:sp>
      <p:sp>
        <p:nvSpPr>
          <p:cNvPr id="6" name="Slide Number Placeholder 5"/>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28</a:t>
            </a:fld>
            <a:endParaRPr lang="de-DE" dirty="0">
              <a:solidFill>
                <a:srgbClr val="FFFFFF"/>
              </a:solidFill>
            </a:endParaRPr>
          </a:p>
        </p:txBody>
      </p:sp>
    </p:spTree>
    <p:extLst>
      <p:ext uri="{BB962C8B-B14F-4D97-AF65-F5344CB8AC3E}">
        <p14:creationId xmlns:p14="http://schemas.microsoft.com/office/powerpoint/2010/main" val="15006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701800"/>
            <a:ext cx="8353176" cy="4260850"/>
          </a:xfrm>
        </p:spPr>
        <p:txBody>
          <a:bodyPr/>
          <a:lstStyle/>
          <a:p>
            <a:r>
              <a:rPr lang="nl-BE" sz="1800" b="0" dirty="0" err="1" smtClean="0"/>
              <a:t>Contracted</a:t>
            </a:r>
            <a:r>
              <a:rPr lang="nl-BE" sz="1800" b="0" dirty="0"/>
              <a:t> </a:t>
            </a:r>
            <a:r>
              <a:rPr lang="nl-BE" sz="1800" b="0" dirty="0" err="1" smtClean="0"/>
              <a:t>capacity</a:t>
            </a:r>
            <a:r>
              <a:rPr lang="nl-BE" sz="1800" b="0" dirty="0" smtClean="0"/>
              <a:t>:</a:t>
            </a:r>
          </a:p>
          <a:p>
            <a:pPr marL="355600" lvl="1" indent="368300"/>
            <a:r>
              <a:rPr lang="nl-BE" b="0" dirty="0" smtClean="0"/>
              <a:t>Elia </a:t>
            </a:r>
            <a:r>
              <a:rPr lang="nl-BE" b="0" dirty="0" err="1" smtClean="0"/>
              <a:t>Contracts</a:t>
            </a:r>
            <a:r>
              <a:rPr lang="nl-BE" b="0" dirty="0" smtClean="0"/>
              <a:t> </a:t>
            </a:r>
            <a:r>
              <a:rPr lang="nl-BE" b="0" dirty="0" err="1" smtClean="0"/>
              <a:t>yearly</a:t>
            </a:r>
            <a:r>
              <a:rPr lang="nl-BE" b="0" dirty="0" smtClean="0"/>
              <a:t> 261MW </a:t>
            </a:r>
            <a:r>
              <a:rPr lang="nl-BE" b="0" dirty="0" err="1" smtClean="0"/>
              <a:t>from</a:t>
            </a:r>
            <a:r>
              <a:rPr lang="nl-BE" b="0" dirty="0" smtClean="0"/>
              <a:t> different </a:t>
            </a:r>
            <a:r>
              <a:rPr lang="nl-BE" b="0" dirty="0" err="1" smtClean="0"/>
              <a:t>suppliers</a:t>
            </a:r>
            <a:endParaRPr lang="nl-BE" b="0" dirty="0" smtClean="0"/>
          </a:p>
          <a:p>
            <a:pPr marL="723900" lvl="2" indent="355600"/>
            <a:r>
              <a:rPr lang="nl-BE" dirty="0" err="1" smtClean="0"/>
              <a:t>Upwards</a:t>
            </a:r>
            <a:r>
              <a:rPr lang="nl-BE" dirty="0" smtClean="0"/>
              <a:t> </a:t>
            </a:r>
            <a:r>
              <a:rPr lang="nl-BE" dirty="0" err="1" smtClean="0"/>
              <a:t>regulation</a:t>
            </a:r>
            <a:r>
              <a:rPr lang="nl-BE" dirty="0" smtClean="0"/>
              <a:t> (</a:t>
            </a:r>
            <a:r>
              <a:rPr lang="nl-BE" dirty="0" err="1" smtClean="0"/>
              <a:t>interuption</a:t>
            </a:r>
            <a:r>
              <a:rPr lang="nl-BE" dirty="0" smtClean="0"/>
              <a:t> of </a:t>
            </a:r>
            <a:r>
              <a:rPr lang="nl-BE" dirty="0" err="1" smtClean="0"/>
              <a:t>offtake</a:t>
            </a:r>
            <a:r>
              <a:rPr lang="nl-BE" dirty="0" smtClean="0"/>
              <a:t>)</a:t>
            </a:r>
          </a:p>
          <a:p>
            <a:pPr marL="723900" lvl="2" indent="355600"/>
            <a:r>
              <a:rPr lang="nl-BE" dirty="0" smtClean="0"/>
              <a:t>Peak/</a:t>
            </a:r>
            <a:r>
              <a:rPr lang="nl-BE" dirty="0" err="1" smtClean="0"/>
              <a:t>offpeak</a:t>
            </a:r>
            <a:r>
              <a:rPr lang="nl-BE" dirty="0" smtClean="0"/>
              <a:t>/weekend</a:t>
            </a:r>
          </a:p>
          <a:p>
            <a:pPr marL="723900" lvl="2" indent="0">
              <a:buNone/>
            </a:pPr>
            <a:endParaRPr lang="nl-BE" dirty="0" smtClean="0"/>
          </a:p>
          <a:p>
            <a:pPr marL="355600" lvl="1" indent="368300"/>
            <a:r>
              <a:rPr lang="nl-BE" b="0" dirty="0" smtClean="0"/>
              <a:t>In </a:t>
            </a:r>
            <a:r>
              <a:rPr lang="nl-BE" b="0" dirty="0" err="1" smtClean="0"/>
              <a:t>average</a:t>
            </a:r>
            <a:r>
              <a:rPr lang="nl-BE" b="0" dirty="0" smtClean="0"/>
              <a:t> 100% availability </a:t>
            </a:r>
            <a:r>
              <a:rPr lang="nl-BE" b="0" dirty="0" err="1" smtClean="0"/>
              <a:t>during</a:t>
            </a:r>
            <a:r>
              <a:rPr lang="nl-BE" b="0" dirty="0"/>
              <a:t> </a:t>
            </a:r>
            <a:r>
              <a:rPr lang="nl-BE" b="0" dirty="0" smtClean="0"/>
              <a:t>the </a:t>
            </a:r>
            <a:r>
              <a:rPr lang="nl-BE" b="0" dirty="0" err="1" smtClean="0"/>
              <a:t>year</a:t>
            </a:r>
            <a:r>
              <a:rPr lang="nl-BE" b="0" dirty="0" smtClean="0"/>
              <a:t>:</a:t>
            </a:r>
          </a:p>
          <a:p>
            <a:pPr marL="723900" lvl="2" indent="355600"/>
            <a:r>
              <a:rPr lang="nl-BE" dirty="0" smtClean="0"/>
              <a:t>the </a:t>
            </a:r>
            <a:r>
              <a:rPr lang="nl-BE" dirty="0" err="1" smtClean="0"/>
              <a:t>average</a:t>
            </a:r>
            <a:r>
              <a:rPr lang="nl-BE" dirty="0" smtClean="0"/>
              <a:t> reserve made </a:t>
            </a:r>
            <a:r>
              <a:rPr lang="nl-BE" dirty="0" err="1" smtClean="0"/>
              <a:t>available</a:t>
            </a:r>
            <a:r>
              <a:rPr lang="nl-BE" dirty="0" smtClean="0"/>
              <a:t> over the </a:t>
            </a:r>
            <a:r>
              <a:rPr lang="nl-BE" dirty="0" err="1" smtClean="0"/>
              <a:t>whole</a:t>
            </a:r>
            <a:r>
              <a:rPr lang="nl-BE" dirty="0" smtClean="0"/>
              <a:t> </a:t>
            </a:r>
            <a:r>
              <a:rPr lang="nl-BE" dirty="0" err="1" smtClean="0"/>
              <a:t>year</a:t>
            </a:r>
            <a:r>
              <a:rPr lang="nl-BE" dirty="0" smtClean="0"/>
              <a:t> must </a:t>
            </a:r>
            <a:r>
              <a:rPr lang="nl-BE" dirty="0" err="1" smtClean="0"/>
              <a:t>be</a:t>
            </a:r>
            <a:r>
              <a:rPr lang="nl-BE" dirty="0" smtClean="0"/>
              <a:t> at </a:t>
            </a:r>
            <a:r>
              <a:rPr lang="nl-BE" dirty="0" err="1" smtClean="0"/>
              <a:t>least</a:t>
            </a:r>
            <a:r>
              <a:rPr lang="nl-BE" dirty="0" smtClean="0"/>
              <a:t> 100%</a:t>
            </a:r>
          </a:p>
          <a:p>
            <a:pPr marL="723900" lvl="2" indent="355600"/>
            <a:r>
              <a:rPr lang="nl-BE" dirty="0" smtClean="0"/>
              <a:t>87 </a:t>
            </a:r>
            <a:r>
              <a:rPr lang="nl-BE" dirty="0" err="1" smtClean="0"/>
              <a:t>hours</a:t>
            </a:r>
            <a:r>
              <a:rPr lang="nl-BE" dirty="0" smtClean="0"/>
              <a:t>(1% of the time) </a:t>
            </a:r>
            <a:r>
              <a:rPr lang="nl-BE" dirty="0" err="1" smtClean="0"/>
              <a:t>unavailability</a:t>
            </a:r>
            <a:r>
              <a:rPr lang="nl-BE" dirty="0" smtClean="0"/>
              <a:t> is </a:t>
            </a:r>
            <a:r>
              <a:rPr lang="nl-BE" dirty="0" err="1" smtClean="0"/>
              <a:t>allowed</a:t>
            </a:r>
            <a:r>
              <a:rPr lang="nl-BE" dirty="0" smtClean="0"/>
              <a:t>. </a:t>
            </a:r>
          </a:p>
        </p:txBody>
      </p:sp>
      <p:sp>
        <p:nvSpPr>
          <p:cNvPr id="7"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a:solidFill>
                  <a:srgbClr val="F86613"/>
                </a:solidFill>
              </a:rPr>
              <a:t>Interruptible</a:t>
            </a:r>
            <a:r>
              <a:rPr lang="en-US" dirty="0" smtClean="0"/>
              <a:t> </a:t>
            </a:r>
            <a:r>
              <a:rPr lang="en-US" dirty="0">
                <a:solidFill>
                  <a:srgbClr val="F86613"/>
                </a:solidFill>
              </a:rPr>
              <a:t>demand</a:t>
            </a:r>
            <a:r>
              <a:rPr lang="en-US" dirty="0" smtClean="0"/>
              <a:t/>
            </a:r>
            <a:br>
              <a:rPr lang="en-US" dirty="0" smtClean="0"/>
            </a:br>
            <a:r>
              <a:rPr lang="en-US" sz="2000" dirty="0" smtClean="0"/>
              <a:t>	</a:t>
            </a:r>
            <a:r>
              <a:rPr lang="en-US" sz="2000" b="0" i="1" dirty="0" smtClean="0"/>
              <a:t>Contracted capacity</a:t>
            </a:r>
            <a:endParaRPr lang="en-US" b="0" i="1" dirty="0" smtClean="0"/>
          </a:p>
        </p:txBody>
      </p:sp>
      <p:sp>
        <p:nvSpPr>
          <p:cNvPr id="6" name="Slide Number Placeholder 5"/>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29</a:t>
            </a:fld>
            <a:endParaRPr lang="de-DE" dirty="0">
              <a:solidFill>
                <a:srgbClr val="FFFFFF"/>
              </a:solidFill>
            </a:endParaRPr>
          </a:p>
        </p:txBody>
      </p:sp>
    </p:spTree>
    <p:extLst>
      <p:ext uri="{BB962C8B-B14F-4D97-AF65-F5344CB8AC3E}">
        <p14:creationId xmlns:p14="http://schemas.microsoft.com/office/powerpoint/2010/main" val="24333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C4657BF-577A-4F5D-87DF-841E98848F79}" type="slidenum">
              <a:rPr lang="de-DE" smtClean="0">
                <a:solidFill>
                  <a:srgbClr val="FFFFFF"/>
                </a:solidFill>
              </a:rPr>
              <a:pPr>
                <a:defRPr/>
              </a:pPr>
              <a:t>3</a:t>
            </a:fld>
            <a:endParaRPr lang="de-DE" dirty="0">
              <a:solidFill>
                <a:srgbClr val="FFFFFF"/>
              </a:solidFill>
            </a:endParaRPr>
          </a:p>
        </p:txBody>
      </p:sp>
      <p:sp>
        <p:nvSpPr>
          <p:cNvPr id="3" name="Date Placeholder 2"/>
          <p:cNvSpPr>
            <a:spLocks noGrp="1"/>
          </p:cNvSpPr>
          <p:nvPr>
            <p:ph type="dt" sz="half" idx="11"/>
          </p:nvPr>
        </p:nvSpPr>
        <p:spPr/>
        <p:txBody>
          <a:bodyPr/>
          <a:lstStyle/>
          <a:p>
            <a:pPr>
              <a:defRPr/>
            </a:pPr>
            <a:endParaRPr lang="de-DE">
              <a:solidFill>
                <a:srgbClr val="FFFFFF"/>
              </a:solidFill>
            </a:endParaRPr>
          </a:p>
        </p:txBody>
      </p:sp>
      <p:graphicFrame>
        <p:nvGraphicFramePr>
          <p:cNvPr id="8" name="Diagram 7"/>
          <p:cNvGraphicFramePr/>
          <p:nvPr>
            <p:extLst>
              <p:ext uri="{D42A27DB-BD31-4B8C-83A1-F6EECF244321}">
                <p14:modId xmlns:p14="http://schemas.microsoft.com/office/powerpoint/2010/main" val="36353693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395288" y="727075"/>
            <a:ext cx="8132762" cy="712788"/>
          </a:xfrm>
          <a:prstGeom prst="rect">
            <a:avLst/>
          </a:prstGeom>
        </p:spPr>
        <p:txBody>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nl-BE" smtClean="0"/>
              <a:t>Agenda</a:t>
            </a:r>
            <a:endParaRPr lang="en-GB" dirty="0"/>
          </a:p>
        </p:txBody>
      </p:sp>
    </p:spTree>
    <p:extLst>
      <p:ext uri="{BB962C8B-B14F-4D97-AF65-F5344CB8AC3E}">
        <p14:creationId xmlns:p14="http://schemas.microsoft.com/office/powerpoint/2010/main" val="802609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600" b="0" dirty="0"/>
              <a:t>Elia activates, by remote control, a device located in the grid user’s </a:t>
            </a:r>
            <a:r>
              <a:rPr lang="en-US" sz="1600" b="0" dirty="0" smtClean="0"/>
              <a:t>process </a:t>
            </a:r>
            <a:endParaRPr lang="en-US" sz="1600" b="0" dirty="0"/>
          </a:p>
          <a:p>
            <a:endParaRPr lang="en-US" sz="1600" b="0" dirty="0" smtClean="0"/>
          </a:p>
          <a:p>
            <a:r>
              <a:rPr lang="en-US" sz="1600" b="0" dirty="0" smtClean="0"/>
              <a:t>When </a:t>
            </a:r>
            <a:r>
              <a:rPr lang="en-US" sz="1600" b="0" dirty="0"/>
              <a:t>this signal is received, the grid user’s </a:t>
            </a:r>
            <a:r>
              <a:rPr lang="en-US" sz="1600" b="0" dirty="0" err="1"/>
              <a:t>offtake</a:t>
            </a:r>
            <a:r>
              <a:rPr lang="en-US" sz="1600" b="0" dirty="0"/>
              <a:t> must drop below the shedding limit within 3 minutes </a:t>
            </a:r>
            <a:r>
              <a:rPr lang="en-US" sz="1600" b="0" dirty="0" smtClean="0"/>
              <a:t>after </a:t>
            </a:r>
            <a:r>
              <a:rPr lang="en-US" sz="1600" b="0" dirty="0" err="1"/>
              <a:t>Elia’s</a:t>
            </a:r>
            <a:r>
              <a:rPr lang="en-US" sz="1600" b="0" dirty="0"/>
              <a:t> request; </a:t>
            </a:r>
            <a:endParaRPr lang="en-US" sz="1600" b="0" dirty="0" smtClean="0"/>
          </a:p>
          <a:p>
            <a:endParaRPr lang="en-US" sz="1600" b="0" dirty="0" smtClean="0"/>
          </a:p>
          <a:p>
            <a:r>
              <a:rPr lang="en-US" sz="1600" b="0" dirty="0" smtClean="0"/>
              <a:t>The </a:t>
            </a:r>
            <a:r>
              <a:rPr lang="en-US" sz="1600" b="0" dirty="0" err="1" smtClean="0"/>
              <a:t>offtake</a:t>
            </a:r>
            <a:r>
              <a:rPr lang="en-US" sz="1600" b="0" dirty="0" smtClean="0"/>
              <a:t> must remain below the SL until Elia send a deactivation signal of the maximum contractual activation time is reached:</a:t>
            </a:r>
          </a:p>
          <a:p>
            <a:pPr lvl="1"/>
            <a:r>
              <a:rPr lang="nl-BE" b="0" dirty="0"/>
              <a:t>SLA2: </a:t>
            </a:r>
            <a:r>
              <a:rPr lang="nl-BE" b="0" dirty="0" smtClean="0"/>
              <a:t>maximum </a:t>
            </a:r>
            <a:r>
              <a:rPr lang="nl-BE" b="0" dirty="0"/>
              <a:t>2 </a:t>
            </a:r>
            <a:r>
              <a:rPr lang="nl-BE" b="0" dirty="0" err="1"/>
              <a:t>hours</a:t>
            </a:r>
            <a:endParaRPr lang="nl-BE" b="0" dirty="0"/>
          </a:p>
          <a:p>
            <a:pPr lvl="1"/>
            <a:r>
              <a:rPr lang="nl-BE" b="0" dirty="0"/>
              <a:t>SLA4: 4 </a:t>
            </a:r>
            <a:r>
              <a:rPr lang="nl-BE" b="0" dirty="0" smtClean="0"/>
              <a:t>maximum </a:t>
            </a:r>
            <a:r>
              <a:rPr lang="nl-BE" b="0" dirty="0"/>
              <a:t>4 </a:t>
            </a:r>
            <a:r>
              <a:rPr lang="nl-BE" b="0" dirty="0" err="1"/>
              <a:t>hours</a:t>
            </a:r>
            <a:endParaRPr lang="nl-BE" b="0" dirty="0"/>
          </a:p>
          <a:p>
            <a:pPr lvl="1"/>
            <a:r>
              <a:rPr lang="nl-BE" b="0" dirty="0"/>
              <a:t>SLA8: 4 </a:t>
            </a:r>
            <a:r>
              <a:rPr lang="nl-BE" b="0" dirty="0" smtClean="0"/>
              <a:t>maximum </a:t>
            </a:r>
            <a:r>
              <a:rPr lang="nl-BE" b="0" dirty="0"/>
              <a:t>8 </a:t>
            </a:r>
            <a:r>
              <a:rPr lang="nl-BE" b="0" dirty="0" err="1"/>
              <a:t>hours</a:t>
            </a:r>
            <a:endParaRPr lang="nl-BE" b="0" dirty="0"/>
          </a:p>
          <a:p>
            <a:pPr marL="0" indent="0">
              <a:buNone/>
            </a:pPr>
            <a:endParaRPr lang="en-US" sz="1600" b="0" dirty="0" smtClean="0"/>
          </a:p>
          <a:p>
            <a:r>
              <a:rPr lang="en-US" sz="1600" b="0" dirty="0" smtClean="0"/>
              <a:t>Between 2 activations is </a:t>
            </a:r>
            <a:r>
              <a:rPr lang="en-US" sz="1600" b="0" dirty="0"/>
              <a:t>at least 24 hours </a:t>
            </a:r>
            <a:endParaRPr lang="en-US" sz="1600" b="0" dirty="0" smtClean="0"/>
          </a:p>
          <a:p>
            <a:endParaRPr lang="en-US" sz="1600" b="0" dirty="0"/>
          </a:p>
          <a:p>
            <a:r>
              <a:rPr lang="en-US" sz="1600" b="0" dirty="0" smtClean="0"/>
              <a:t>Elia cannot activate in case the Supplier has communicated unavailability to Elia (max 87h/year)</a:t>
            </a:r>
            <a:endParaRPr lang="en-US" sz="1600" b="0" dirty="0"/>
          </a:p>
        </p:txBody>
      </p:sp>
      <p:sp>
        <p:nvSpPr>
          <p:cNvPr id="7"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a:solidFill>
                  <a:srgbClr val="F86613"/>
                </a:solidFill>
              </a:rPr>
              <a:t>Interruptible</a:t>
            </a:r>
            <a:r>
              <a:rPr lang="en-US" dirty="0" smtClean="0"/>
              <a:t> </a:t>
            </a:r>
            <a:r>
              <a:rPr lang="en-US" dirty="0">
                <a:solidFill>
                  <a:srgbClr val="F86613"/>
                </a:solidFill>
              </a:rPr>
              <a:t>demand</a:t>
            </a:r>
            <a:r>
              <a:rPr lang="en-US" dirty="0" smtClean="0"/>
              <a:t/>
            </a:r>
            <a:br>
              <a:rPr lang="en-US" dirty="0" smtClean="0"/>
            </a:br>
            <a:r>
              <a:rPr lang="en-US" sz="2000" dirty="0" smtClean="0"/>
              <a:t>	</a:t>
            </a:r>
            <a:r>
              <a:rPr lang="en-US" sz="2000" b="0" i="1" dirty="0" smtClean="0"/>
              <a:t>Activation</a:t>
            </a:r>
            <a:endParaRPr lang="en-US" b="0" i="1" dirty="0" smtClean="0"/>
          </a:p>
        </p:txBody>
      </p:sp>
      <p:sp>
        <p:nvSpPr>
          <p:cNvPr id="6" name="Slide Number Placeholder 5"/>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30</a:t>
            </a:fld>
            <a:endParaRPr lang="de-DE" dirty="0">
              <a:solidFill>
                <a:srgbClr val="FFFFFF"/>
              </a:solidFill>
            </a:endParaRPr>
          </a:p>
        </p:txBody>
      </p:sp>
    </p:spTree>
    <p:extLst>
      <p:ext uri="{BB962C8B-B14F-4D97-AF65-F5344CB8AC3E}">
        <p14:creationId xmlns:p14="http://schemas.microsoft.com/office/powerpoint/2010/main" val="4822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38113" y="962025"/>
            <a:ext cx="8686800" cy="5262979"/>
          </a:xfrm>
          <a:prstGeom prst="rect">
            <a:avLst/>
          </a:prstGeom>
          <a:noFill/>
          <a:ln w="9525" algn="ctr">
            <a:noFill/>
            <a:miter lim="800000"/>
            <a:headEnd/>
            <a:tailEnd/>
          </a:ln>
          <a:effectLst/>
        </p:spPr>
        <p:style>
          <a:lnRef idx="0">
            <a:scrgbClr r="0" g="0" b="0"/>
          </a:lnRef>
          <a:fillRef idx="1001">
            <a:schemeClr val="lt1"/>
          </a:fillRef>
          <a:effectRef idx="0">
            <a:scrgbClr r="0" g="0" b="0"/>
          </a:effectRef>
          <a:fontRef idx="major"/>
        </p:style>
        <p:txBody>
          <a:bodyPr>
            <a:spAutoFit/>
          </a:bodyPr>
          <a:lstStyle/>
          <a:p>
            <a:pPr marL="177800" indent="-177800" algn="just"/>
            <a:r>
              <a:rPr lang="en-GB" sz="1600" i="1" dirty="0">
                <a:solidFill>
                  <a:srgbClr val="595959"/>
                </a:solidFill>
                <a:latin typeface="Verdana" pitchFamily="34" charset="0"/>
                <a:ea typeface="Verdana" pitchFamily="34" charset="0"/>
                <a:cs typeface="Verdana" pitchFamily="34" charset="0"/>
              </a:rPr>
              <a:t>Since Elia does not generate electricity itself, it needs to rely on the market to source a certain amount of resources in order to be able to maintain a balance:</a:t>
            </a:r>
          </a:p>
          <a:p>
            <a:pPr marL="177800" indent="-177800" algn="just"/>
            <a:endParaRPr lang="en-GB" sz="1600" dirty="0">
              <a:solidFill>
                <a:srgbClr val="595959"/>
              </a:solidFill>
              <a:latin typeface="Verdana" pitchFamily="34" charset="0"/>
              <a:ea typeface="Verdana" pitchFamily="34" charset="0"/>
              <a:cs typeface="Verdana" pitchFamily="34" charset="0"/>
            </a:endParaRPr>
          </a:p>
          <a:p>
            <a:pPr marL="177800" indent="-177800">
              <a:buFont typeface="Arial" charset="0"/>
              <a:buChar char="•"/>
            </a:pPr>
            <a:r>
              <a:rPr lang="en-GB" sz="1600" dirty="0">
                <a:solidFill>
                  <a:srgbClr val="B23D13"/>
                </a:solidFill>
                <a:latin typeface="Verdana" pitchFamily="34" charset="0"/>
                <a:ea typeface="Verdana" pitchFamily="34" charset="0"/>
                <a:cs typeface="Verdana" pitchFamily="34" charset="0"/>
              </a:rPr>
              <a:t>Primary control power – R1 </a:t>
            </a:r>
            <a:r>
              <a:rPr lang="en-GB" sz="1600" dirty="0" smtClean="0">
                <a:solidFill>
                  <a:srgbClr val="B23D13"/>
                </a:solidFill>
                <a:latin typeface="Verdana" pitchFamily="34" charset="0"/>
                <a:ea typeface="Verdana" pitchFamily="34" charset="0"/>
                <a:cs typeface="Verdana" pitchFamily="34" charset="0"/>
              </a:rPr>
              <a:t>(FCR)</a:t>
            </a:r>
            <a:r>
              <a:rPr lang="en-GB" sz="1600" dirty="0">
                <a:solidFill>
                  <a:srgbClr val="B23D13"/>
                </a:solidFill>
                <a:latin typeface="Verdana" pitchFamily="34" charset="0"/>
                <a:ea typeface="Verdana" pitchFamily="34" charset="0"/>
                <a:cs typeface="Verdana" pitchFamily="34" charset="0"/>
              </a:rPr>
              <a:t>	(~ </a:t>
            </a:r>
            <a:r>
              <a:rPr lang="en-GB" sz="1600" dirty="0" smtClean="0">
                <a:solidFill>
                  <a:srgbClr val="B23D13"/>
                </a:solidFill>
                <a:latin typeface="Verdana" pitchFamily="34" charset="0"/>
                <a:ea typeface="Verdana" pitchFamily="34" charset="0"/>
                <a:cs typeface="Verdana" pitchFamily="34" charset="0"/>
              </a:rPr>
              <a:t>83MW </a:t>
            </a:r>
            <a:r>
              <a:rPr lang="en-GB" sz="1600" dirty="0">
                <a:solidFill>
                  <a:srgbClr val="B23D13"/>
                </a:solidFill>
                <a:latin typeface="Verdana" pitchFamily="34" charset="0"/>
                <a:ea typeface="Verdana" pitchFamily="34" charset="0"/>
                <a:cs typeface="Verdana" pitchFamily="34" charset="0"/>
              </a:rPr>
              <a:t>in </a:t>
            </a:r>
            <a:r>
              <a:rPr lang="en-GB" sz="1600" dirty="0" smtClean="0">
                <a:solidFill>
                  <a:srgbClr val="B23D13"/>
                </a:solidFill>
                <a:latin typeface="Verdana" pitchFamily="34" charset="0"/>
                <a:ea typeface="Verdana" pitchFamily="34" charset="0"/>
                <a:cs typeface="Verdana" pitchFamily="34" charset="0"/>
              </a:rPr>
              <a:t>2015): </a:t>
            </a:r>
            <a:endParaRPr lang="en-GB" sz="1600" dirty="0">
              <a:solidFill>
                <a:srgbClr val="B23D13"/>
              </a:solidFill>
              <a:latin typeface="Verdana" pitchFamily="34" charset="0"/>
              <a:ea typeface="Verdana" pitchFamily="34" charset="0"/>
              <a:cs typeface="Verdana" pitchFamily="34" charset="0"/>
            </a:endParaRPr>
          </a:p>
          <a:p>
            <a:pPr marL="742950" lvl="1" indent="-285750">
              <a:buFont typeface="Arial" charset="0"/>
              <a:buChar char="•"/>
            </a:pPr>
            <a:r>
              <a:rPr lang="en-GB" sz="1600" dirty="0">
                <a:solidFill>
                  <a:srgbClr val="000000"/>
                </a:solidFill>
                <a:latin typeface="Verdana" pitchFamily="34" charset="0"/>
                <a:ea typeface="Verdana" pitchFamily="34" charset="0"/>
                <a:cs typeface="Verdana" pitchFamily="34" charset="0"/>
              </a:rPr>
              <a:t>Very fast (seconds) and automatic (based on frequency) </a:t>
            </a:r>
            <a:r>
              <a:rPr lang="en-GB" sz="1600" dirty="0" smtClean="0">
                <a:solidFill>
                  <a:srgbClr val="000000"/>
                </a:solidFill>
                <a:latin typeface="Verdana" pitchFamily="34" charset="0"/>
                <a:ea typeface="Verdana" pitchFamily="34" charset="0"/>
                <a:cs typeface="Verdana" pitchFamily="34" charset="0"/>
              </a:rPr>
              <a:t>activation</a:t>
            </a:r>
          </a:p>
          <a:p>
            <a:pPr marL="742950" lvl="1" indent="-285750">
              <a:buFont typeface="Arial" charset="0"/>
              <a:buChar char="•"/>
            </a:pPr>
            <a:r>
              <a:rPr lang="en-GB" sz="1600" dirty="0" smtClean="0">
                <a:solidFill>
                  <a:srgbClr val="000000"/>
                </a:solidFill>
                <a:latin typeface="Verdana" pitchFamily="34" charset="0"/>
                <a:ea typeface="Verdana" pitchFamily="34" charset="0"/>
                <a:cs typeface="Verdana" pitchFamily="34" charset="0"/>
              </a:rPr>
              <a:t>Monthly reservation</a:t>
            </a:r>
            <a:endParaRPr lang="en-GB" sz="1600" dirty="0">
              <a:solidFill>
                <a:srgbClr val="000000"/>
              </a:solidFill>
              <a:latin typeface="Verdana" pitchFamily="34" charset="0"/>
              <a:ea typeface="Verdana" pitchFamily="34" charset="0"/>
              <a:cs typeface="Verdana" pitchFamily="34" charset="0"/>
            </a:endParaRPr>
          </a:p>
          <a:p>
            <a:pPr marL="742950" lvl="1" indent="-285750">
              <a:buFont typeface="Arial" charset="0"/>
              <a:buChar char="•"/>
            </a:pPr>
            <a:endParaRPr lang="en-GB" sz="1600" dirty="0">
              <a:solidFill>
                <a:srgbClr val="000000"/>
              </a:solidFill>
              <a:latin typeface="Verdana" pitchFamily="34" charset="0"/>
              <a:ea typeface="Verdana" pitchFamily="34" charset="0"/>
              <a:cs typeface="Verdana" pitchFamily="34" charset="0"/>
            </a:endParaRPr>
          </a:p>
          <a:p>
            <a:pPr marL="177800" indent="-177800">
              <a:buFont typeface="Arial" charset="0"/>
              <a:buChar char="•"/>
            </a:pPr>
            <a:r>
              <a:rPr lang="en-GB" sz="1600" dirty="0">
                <a:solidFill>
                  <a:srgbClr val="B23D13"/>
                </a:solidFill>
                <a:latin typeface="Verdana" pitchFamily="34" charset="0"/>
                <a:ea typeface="Verdana" pitchFamily="34" charset="0"/>
                <a:cs typeface="Verdana" pitchFamily="34" charset="0"/>
              </a:rPr>
              <a:t>Secondary control power - R2 </a:t>
            </a:r>
            <a:r>
              <a:rPr lang="en-GB" sz="1600" dirty="0" smtClean="0">
                <a:solidFill>
                  <a:srgbClr val="B23D13"/>
                </a:solidFill>
                <a:latin typeface="Verdana" pitchFamily="34" charset="0"/>
                <a:ea typeface="Verdana" pitchFamily="34" charset="0"/>
                <a:cs typeface="Verdana" pitchFamily="34" charset="0"/>
              </a:rPr>
              <a:t>(</a:t>
            </a:r>
            <a:r>
              <a:rPr lang="en-GB" sz="1600" dirty="0" err="1" smtClean="0">
                <a:solidFill>
                  <a:srgbClr val="B23D13"/>
                </a:solidFill>
                <a:latin typeface="Verdana" pitchFamily="34" charset="0"/>
                <a:ea typeface="Verdana" pitchFamily="34" charset="0"/>
                <a:cs typeface="Verdana" pitchFamily="34" charset="0"/>
              </a:rPr>
              <a:t>FRRa</a:t>
            </a:r>
            <a:r>
              <a:rPr lang="en-GB" sz="1600" dirty="0" smtClean="0">
                <a:solidFill>
                  <a:srgbClr val="B23D13"/>
                </a:solidFill>
                <a:latin typeface="Verdana" pitchFamily="34" charset="0"/>
                <a:ea typeface="Verdana" pitchFamily="34" charset="0"/>
                <a:cs typeface="Verdana" pitchFamily="34" charset="0"/>
              </a:rPr>
              <a:t>)</a:t>
            </a:r>
            <a:r>
              <a:rPr lang="en-GB" sz="1600" dirty="0">
                <a:solidFill>
                  <a:srgbClr val="B23D13"/>
                </a:solidFill>
                <a:latin typeface="Verdana" pitchFamily="34" charset="0"/>
                <a:ea typeface="Verdana" pitchFamily="34" charset="0"/>
                <a:cs typeface="Verdana" pitchFamily="34" charset="0"/>
              </a:rPr>
              <a:t>	(~ 140MW in </a:t>
            </a:r>
            <a:r>
              <a:rPr lang="en-GB" sz="1600" dirty="0" smtClean="0">
                <a:solidFill>
                  <a:srgbClr val="B23D13"/>
                </a:solidFill>
                <a:latin typeface="Verdana" pitchFamily="34" charset="0"/>
                <a:ea typeface="Verdana" pitchFamily="34" charset="0"/>
                <a:cs typeface="Verdana" pitchFamily="34" charset="0"/>
              </a:rPr>
              <a:t>2015 </a:t>
            </a:r>
            <a:r>
              <a:rPr lang="en-GB" sz="1600" dirty="0">
                <a:solidFill>
                  <a:srgbClr val="B23D13"/>
                </a:solidFill>
                <a:latin typeface="Verdana" pitchFamily="34" charset="0"/>
                <a:ea typeface="Verdana" pitchFamily="34" charset="0"/>
                <a:cs typeface="Verdana" pitchFamily="34" charset="0"/>
              </a:rPr>
              <a:t>): </a:t>
            </a:r>
          </a:p>
          <a:p>
            <a:pPr marL="742950" lvl="1" indent="-285750">
              <a:buFont typeface="Arial" charset="0"/>
              <a:buChar char="•"/>
            </a:pPr>
            <a:r>
              <a:rPr lang="en-GB" sz="1600" dirty="0">
                <a:solidFill>
                  <a:srgbClr val="000000"/>
                </a:solidFill>
                <a:latin typeface="Verdana" pitchFamily="34" charset="0"/>
                <a:ea typeface="Verdana" pitchFamily="34" charset="0"/>
                <a:cs typeface="Verdana" pitchFamily="34" charset="0"/>
              </a:rPr>
              <a:t>Fast (minutes) and automatic (based on imbalance) </a:t>
            </a:r>
            <a:r>
              <a:rPr lang="en-GB" sz="1600" dirty="0" smtClean="0">
                <a:solidFill>
                  <a:srgbClr val="000000"/>
                </a:solidFill>
                <a:latin typeface="Verdana" pitchFamily="34" charset="0"/>
                <a:ea typeface="Verdana" pitchFamily="34" charset="0"/>
                <a:cs typeface="Verdana" pitchFamily="34" charset="0"/>
              </a:rPr>
              <a:t>activation</a:t>
            </a:r>
          </a:p>
          <a:p>
            <a:pPr marL="742950" lvl="1" indent="-285750">
              <a:buFont typeface="Arial" charset="0"/>
              <a:buChar char="•"/>
            </a:pPr>
            <a:r>
              <a:rPr lang="en-GB" sz="1600" dirty="0" smtClean="0">
                <a:solidFill>
                  <a:srgbClr val="000000"/>
                </a:solidFill>
                <a:latin typeface="Verdana" pitchFamily="34" charset="0"/>
                <a:ea typeface="Verdana" pitchFamily="34" charset="0"/>
                <a:cs typeface="Verdana" pitchFamily="34" charset="0"/>
              </a:rPr>
              <a:t>Monthly reservation</a:t>
            </a:r>
            <a:endParaRPr lang="en-GB" sz="1600" dirty="0">
              <a:solidFill>
                <a:srgbClr val="000000"/>
              </a:solidFill>
              <a:latin typeface="Verdana" pitchFamily="34" charset="0"/>
              <a:ea typeface="Verdana" pitchFamily="34" charset="0"/>
              <a:cs typeface="Verdana" pitchFamily="34" charset="0"/>
            </a:endParaRPr>
          </a:p>
          <a:p>
            <a:pPr marL="742950" lvl="1" indent="-285750">
              <a:buFont typeface="Arial" charset="0"/>
              <a:buChar char="•"/>
            </a:pPr>
            <a:endParaRPr lang="en-GB" sz="1600" dirty="0">
              <a:solidFill>
                <a:srgbClr val="000000"/>
              </a:solidFill>
              <a:latin typeface="Verdana" pitchFamily="34" charset="0"/>
              <a:ea typeface="Verdana" pitchFamily="34" charset="0"/>
              <a:cs typeface="Verdana" pitchFamily="34" charset="0"/>
            </a:endParaRPr>
          </a:p>
          <a:p>
            <a:pPr marL="177800" indent="-177800">
              <a:buFont typeface="Arial" charset="0"/>
              <a:buChar char="•"/>
            </a:pPr>
            <a:r>
              <a:rPr lang="en-GB" sz="1600" dirty="0">
                <a:solidFill>
                  <a:srgbClr val="B23D13"/>
                </a:solidFill>
                <a:latin typeface="Verdana" pitchFamily="34" charset="0"/>
                <a:ea typeface="Verdana" pitchFamily="34" charset="0"/>
                <a:cs typeface="Verdana" pitchFamily="34" charset="0"/>
              </a:rPr>
              <a:t>Tertiary control power – </a:t>
            </a:r>
            <a:r>
              <a:rPr lang="en-GB" sz="1600" dirty="0" smtClean="0">
                <a:solidFill>
                  <a:srgbClr val="B23D13"/>
                </a:solidFill>
                <a:latin typeface="Verdana" pitchFamily="34" charset="0"/>
                <a:ea typeface="Verdana" pitchFamily="34" charset="0"/>
                <a:cs typeface="Verdana" pitchFamily="34" charset="0"/>
              </a:rPr>
              <a:t>R3 (</a:t>
            </a:r>
            <a:r>
              <a:rPr lang="en-GB" sz="1600" dirty="0" err="1" smtClean="0">
                <a:solidFill>
                  <a:srgbClr val="B23D13"/>
                </a:solidFill>
                <a:latin typeface="Verdana" pitchFamily="34" charset="0"/>
                <a:ea typeface="Verdana" pitchFamily="34" charset="0"/>
                <a:cs typeface="Verdana" pitchFamily="34" charset="0"/>
              </a:rPr>
              <a:t>FRRm</a:t>
            </a:r>
            <a:r>
              <a:rPr lang="en-GB" sz="1600" dirty="0" smtClean="0">
                <a:solidFill>
                  <a:srgbClr val="B23D13"/>
                </a:solidFill>
                <a:latin typeface="Verdana" pitchFamily="34" charset="0"/>
                <a:ea typeface="Verdana" pitchFamily="34" charset="0"/>
                <a:cs typeface="Verdana" pitchFamily="34" charset="0"/>
              </a:rPr>
              <a:t>)</a:t>
            </a:r>
            <a:r>
              <a:rPr lang="en-GB" sz="1600" dirty="0">
                <a:solidFill>
                  <a:srgbClr val="B23D13"/>
                </a:solidFill>
                <a:latin typeface="Verdana" pitchFamily="34" charset="0"/>
                <a:ea typeface="Verdana" pitchFamily="34" charset="0"/>
                <a:cs typeface="Verdana" pitchFamily="34" charset="0"/>
              </a:rPr>
              <a:t>	</a:t>
            </a:r>
            <a:r>
              <a:rPr lang="en-GB" sz="1600" dirty="0" smtClean="0">
                <a:solidFill>
                  <a:srgbClr val="B23D13"/>
                </a:solidFill>
                <a:latin typeface="Verdana" pitchFamily="34" charset="0"/>
                <a:ea typeface="Verdana" pitchFamily="34" charset="0"/>
                <a:cs typeface="Verdana" pitchFamily="34" charset="0"/>
              </a:rPr>
              <a:t>(~ </a:t>
            </a:r>
            <a:r>
              <a:rPr lang="en-GB" sz="1600" dirty="0">
                <a:solidFill>
                  <a:srgbClr val="B23D13"/>
                </a:solidFill>
                <a:latin typeface="Verdana" pitchFamily="34" charset="0"/>
                <a:ea typeface="Verdana" pitchFamily="34" charset="0"/>
                <a:cs typeface="Verdana" pitchFamily="34" charset="0"/>
              </a:rPr>
              <a:t>661MW in </a:t>
            </a:r>
            <a:r>
              <a:rPr lang="en-GB" sz="1600" dirty="0" smtClean="0">
                <a:solidFill>
                  <a:srgbClr val="B23D13"/>
                </a:solidFill>
                <a:latin typeface="Verdana" pitchFamily="34" charset="0"/>
                <a:ea typeface="Verdana" pitchFamily="34" charset="0"/>
                <a:cs typeface="Verdana" pitchFamily="34" charset="0"/>
              </a:rPr>
              <a:t>2015):</a:t>
            </a:r>
            <a:endParaRPr lang="en-GB" sz="1600" dirty="0">
              <a:solidFill>
                <a:srgbClr val="B23D13"/>
              </a:solidFill>
              <a:latin typeface="Verdana" pitchFamily="34" charset="0"/>
              <a:ea typeface="Verdana" pitchFamily="34" charset="0"/>
              <a:cs typeface="Verdana" pitchFamily="34" charset="0"/>
            </a:endParaRPr>
          </a:p>
          <a:p>
            <a:pPr marL="742950" lvl="1" indent="-285750">
              <a:buFont typeface="Arial" charset="0"/>
              <a:buChar char="•"/>
            </a:pPr>
            <a:r>
              <a:rPr lang="en-GB" sz="1600" dirty="0">
                <a:solidFill>
                  <a:srgbClr val="000000"/>
                </a:solidFill>
                <a:latin typeface="Verdana" pitchFamily="34" charset="0"/>
                <a:ea typeface="Verdana" pitchFamily="34" charset="0"/>
                <a:cs typeface="Verdana" pitchFamily="34" charset="0"/>
              </a:rPr>
              <a:t>Manually activated in less then 15 minutes</a:t>
            </a:r>
          </a:p>
          <a:p>
            <a:pPr marL="742950" lvl="1" indent="-285750">
              <a:buFont typeface="Arial" charset="0"/>
              <a:buChar char="•"/>
            </a:pPr>
            <a:r>
              <a:rPr lang="en-GB" sz="1600" dirty="0">
                <a:solidFill>
                  <a:srgbClr val="000000"/>
                </a:solidFill>
                <a:latin typeface="Verdana" pitchFamily="34" charset="0"/>
                <a:ea typeface="Verdana" pitchFamily="34" charset="0"/>
                <a:cs typeface="Verdana" pitchFamily="34" charset="0"/>
              </a:rPr>
              <a:t>Contractual R3 = on generation units + load shedding + Inter-TSO </a:t>
            </a:r>
            <a:r>
              <a:rPr lang="en-GB" sz="1600" dirty="0" smtClean="0">
                <a:solidFill>
                  <a:srgbClr val="000000"/>
                </a:solidFill>
                <a:latin typeface="Verdana" pitchFamily="34" charset="0"/>
                <a:ea typeface="Verdana" pitchFamily="34" charset="0"/>
                <a:cs typeface="Verdana" pitchFamily="34" charset="0"/>
              </a:rPr>
              <a:t>support </a:t>
            </a:r>
            <a:r>
              <a:rPr lang="en-GB" sz="1600" dirty="0" smtClean="0">
                <a:solidFill>
                  <a:schemeClr val="accent1"/>
                </a:solidFill>
                <a:latin typeface="Verdana" pitchFamily="34" charset="0"/>
                <a:ea typeface="Verdana" pitchFamily="34" charset="0"/>
                <a:cs typeface="Verdana" pitchFamily="34" charset="0"/>
              </a:rPr>
              <a:t>+ as of 2014 also R3 connected to distribution grids</a:t>
            </a:r>
            <a:r>
              <a:rPr lang="en-GB" sz="1600" dirty="0" smtClean="0">
                <a:solidFill>
                  <a:srgbClr val="000000"/>
                </a:solidFill>
                <a:latin typeface="Verdana" pitchFamily="34" charset="0"/>
                <a:ea typeface="Verdana" pitchFamily="34" charset="0"/>
                <a:cs typeface="Verdana" pitchFamily="34" charset="0"/>
              </a:rPr>
              <a:t>.</a:t>
            </a:r>
          </a:p>
          <a:p>
            <a:pPr marL="742950" lvl="1" indent="-285750">
              <a:buFont typeface="Arial" charset="0"/>
              <a:buChar char="•"/>
            </a:pPr>
            <a:r>
              <a:rPr lang="en-GB" sz="1600" dirty="0" smtClean="0">
                <a:solidFill>
                  <a:srgbClr val="000000"/>
                </a:solidFill>
                <a:latin typeface="Verdana" pitchFamily="34" charset="0"/>
                <a:ea typeface="Verdana" pitchFamily="34" charset="0"/>
                <a:cs typeface="Verdana" pitchFamily="34" charset="0"/>
              </a:rPr>
              <a:t>Yearly reservation</a:t>
            </a:r>
            <a:endParaRPr lang="en-GB" sz="1600" dirty="0">
              <a:solidFill>
                <a:srgbClr val="000000"/>
              </a:solidFill>
              <a:latin typeface="Verdana" pitchFamily="34" charset="0"/>
              <a:ea typeface="Verdana" pitchFamily="34" charset="0"/>
              <a:cs typeface="Verdana" pitchFamily="34" charset="0"/>
            </a:endParaRPr>
          </a:p>
          <a:p>
            <a:pPr marL="742950" lvl="1" indent="-285750">
              <a:buFont typeface="Arial" charset="0"/>
              <a:buChar char="•"/>
            </a:pPr>
            <a:endParaRPr lang="en-GB" sz="1600" dirty="0">
              <a:solidFill>
                <a:srgbClr val="000000"/>
              </a:solidFill>
              <a:latin typeface="Verdana" pitchFamily="34" charset="0"/>
              <a:ea typeface="Verdana" pitchFamily="34" charset="0"/>
              <a:cs typeface="Verdana" pitchFamily="34" charset="0"/>
            </a:endParaRPr>
          </a:p>
          <a:p>
            <a:pPr marL="177800" indent="-177800">
              <a:buFont typeface="Arial" charset="0"/>
              <a:buChar char="•"/>
            </a:pPr>
            <a:r>
              <a:rPr lang="en-GB" sz="1600" dirty="0">
                <a:solidFill>
                  <a:srgbClr val="B23D13"/>
                </a:solidFill>
                <a:latin typeface="Verdana" pitchFamily="34" charset="0"/>
                <a:ea typeface="Verdana" pitchFamily="34" charset="0"/>
                <a:cs typeface="Verdana" pitchFamily="34" charset="0"/>
              </a:rPr>
              <a:t>In addition to these contractual reserves, so called “free bids” are also available:</a:t>
            </a:r>
          </a:p>
          <a:p>
            <a:pPr marL="742950" lvl="1" indent="-285750">
              <a:buFont typeface="Arial" charset="0"/>
              <a:buChar char="•"/>
            </a:pPr>
            <a:r>
              <a:rPr lang="en-GB" sz="1600" dirty="0">
                <a:solidFill>
                  <a:srgbClr val="000000"/>
                </a:solidFill>
                <a:latin typeface="Verdana" pitchFamily="34" charset="0"/>
                <a:ea typeface="Verdana" pitchFamily="34" charset="0"/>
                <a:cs typeface="Verdana" pitchFamily="34" charset="0"/>
              </a:rPr>
              <a:t>Legal obligation for generators to make remaining margins (upwards or downwards) from each of its generation units available to ELIA. </a:t>
            </a:r>
          </a:p>
          <a:p>
            <a:pPr marL="177800" indent="-177800" algn="just"/>
            <a:endParaRPr lang="en-GB" sz="1600" dirty="0">
              <a:latin typeface="Verdana" pitchFamily="34" charset="0"/>
              <a:ea typeface="Verdana" pitchFamily="34" charset="0"/>
              <a:cs typeface="Verdana" pitchFamily="34" charset="0"/>
            </a:endParaRPr>
          </a:p>
        </p:txBody>
      </p:sp>
      <p:sp>
        <p:nvSpPr>
          <p:cNvPr id="65539" name="Title 23"/>
          <p:cNvSpPr>
            <a:spLocks/>
          </p:cNvSpPr>
          <p:nvPr/>
        </p:nvSpPr>
        <p:spPr bwMode="auto">
          <a:xfrm>
            <a:off x="415925" y="139700"/>
            <a:ext cx="8132763" cy="674688"/>
          </a:xfrm>
          <a:prstGeom prst="rect">
            <a:avLst/>
          </a:prstGeom>
          <a:noFill/>
          <a:ln w="9525">
            <a:noFill/>
            <a:miter lim="800000"/>
            <a:headEnd/>
            <a:tailEnd/>
          </a:ln>
        </p:spPr>
        <p:txBody>
          <a:bodyPr lIns="88867" tIns="44433" rIns="88867" bIns="44433" anchor="ctr">
            <a:spAutoFit/>
          </a:bodyPr>
          <a:lstStyle/>
          <a:p>
            <a:r>
              <a:rPr lang="en-GB" sz="2000" b="1" dirty="0">
                <a:solidFill>
                  <a:schemeClr val="tx2"/>
                </a:solidFill>
              </a:rPr>
              <a:t>Introduction – balancing </a:t>
            </a:r>
            <a:r>
              <a:rPr lang="en-GB" sz="2000" dirty="0">
                <a:solidFill>
                  <a:schemeClr val="tx2"/>
                </a:solidFill>
              </a:rPr>
              <a:t/>
            </a:r>
            <a:br>
              <a:rPr lang="en-GB" sz="2000" dirty="0">
                <a:solidFill>
                  <a:schemeClr val="tx2"/>
                </a:solidFill>
              </a:rPr>
            </a:br>
            <a:r>
              <a:rPr lang="en-GB" sz="1800" dirty="0">
                <a:solidFill>
                  <a:schemeClr val="tx2"/>
                </a:solidFill>
              </a:rPr>
              <a:t> ► Instruments ELIA uses to maintain balance</a:t>
            </a:r>
          </a:p>
        </p:txBody>
      </p:sp>
      <p:sp>
        <p:nvSpPr>
          <p:cNvPr id="10246" name="Text Box 8"/>
          <p:cNvSpPr txBox="1">
            <a:spLocks noChangeArrowheads="1"/>
          </p:cNvSpPr>
          <p:nvPr/>
        </p:nvSpPr>
        <p:spPr bwMode="auto">
          <a:xfrm>
            <a:off x="323850" y="6021288"/>
            <a:ext cx="7344494" cy="246221"/>
          </a:xfrm>
          <a:prstGeom prst="rect">
            <a:avLst/>
          </a:prstGeom>
          <a:solidFill>
            <a:srgbClr val="FFFF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lIns="0" tIns="0" rIns="0" bIns="0">
            <a:spAutoFit/>
          </a:bodyPr>
          <a:lstStyle>
            <a:lvl1pPr defTabSz="180975">
              <a:tabLst>
                <a:tab pos="8334375" algn="r"/>
              </a:tabLst>
              <a:defRPr sz="2600" b="1">
                <a:solidFill>
                  <a:schemeClr val="tx1"/>
                </a:solidFill>
                <a:latin typeface="Arial" pitchFamily="34" charset="0"/>
                <a:ea typeface="ＭＳ Ｐゴシック" pitchFamily="34" charset="-128"/>
              </a:defRPr>
            </a:lvl1pPr>
            <a:lvl2pPr marL="742950" indent="-285750" defTabSz="180975">
              <a:tabLst>
                <a:tab pos="8334375" algn="r"/>
              </a:tabLst>
              <a:defRPr sz="2600" b="1">
                <a:solidFill>
                  <a:schemeClr val="tx1"/>
                </a:solidFill>
                <a:latin typeface="Arial" pitchFamily="34" charset="0"/>
                <a:ea typeface="ＭＳ Ｐゴシック" pitchFamily="34" charset="-128"/>
              </a:defRPr>
            </a:lvl2pPr>
            <a:lvl3pPr marL="1143000" indent="-228600" defTabSz="180975">
              <a:tabLst>
                <a:tab pos="8334375" algn="r"/>
              </a:tabLst>
              <a:defRPr sz="2600" b="1">
                <a:solidFill>
                  <a:schemeClr val="tx1"/>
                </a:solidFill>
                <a:latin typeface="Arial" pitchFamily="34" charset="0"/>
                <a:ea typeface="ＭＳ Ｐゴシック" pitchFamily="34" charset="-128"/>
              </a:defRPr>
            </a:lvl3pPr>
            <a:lvl4pPr marL="1600200" indent="-228600" defTabSz="180975">
              <a:tabLst>
                <a:tab pos="8334375" algn="r"/>
              </a:tabLst>
              <a:defRPr sz="2600" b="1">
                <a:solidFill>
                  <a:schemeClr val="tx1"/>
                </a:solidFill>
                <a:latin typeface="Arial" pitchFamily="34" charset="0"/>
                <a:ea typeface="ＭＳ Ｐゴシック" pitchFamily="34" charset="-128"/>
              </a:defRPr>
            </a:lvl4pPr>
            <a:lvl5pPr marL="2057400" indent="-228600" defTabSz="180975">
              <a:tabLst>
                <a:tab pos="8334375" algn="r"/>
              </a:tabLst>
              <a:defRPr sz="2600" b="1">
                <a:solidFill>
                  <a:schemeClr val="tx1"/>
                </a:solidFill>
                <a:latin typeface="Arial" pitchFamily="34" charset="0"/>
                <a:ea typeface="ＭＳ Ｐゴシック" pitchFamily="34" charset="-128"/>
              </a:defRPr>
            </a:lvl5pPr>
            <a:lvl6pPr marL="2514600" indent="-228600" algn="ctr" defTabSz="180975" eaLnBrk="0" fontAlgn="base" hangingPunct="0">
              <a:lnSpc>
                <a:spcPts val="2000"/>
              </a:lnSpc>
              <a:spcBef>
                <a:spcPct val="20000"/>
              </a:spcBef>
              <a:spcAft>
                <a:spcPct val="0"/>
              </a:spcAft>
              <a:tabLst>
                <a:tab pos="8334375" algn="r"/>
              </a:tabLst>
              <a:defRPr sz="2600" b="1">
                <a:solidFill>
                  <a:schemeClr val="tx1"/>
                </a:solidFill>
                <a:latin typeface="Arial" pitchFamily="34" charset="0"/>
                <a:ea typeface="ＭＳ Ｐゴシック" pitchFamily="34" charset="-128"/>
              </a:defRPr>
            </a:lvl6pPr>
            <a:lvl7pPr marL="2971800" indent="-228600" algn="ctr" defTabSz="180975" eaLnBrk="0" fontAlgn="base" hangingPunct="0">
              <a:lnSpc>
                <a:spcPts val="2000"/>
              </a:lnSpc>
              <a:spcBef>
                <a:spcPct val="20000"/>
              </a:spcBef>
              <a:spcAft>
                <a:spcPct val="0"/>
              </a:spcAft>
              <a:tabLst>
                <a:tab pos="8334375" algn="r"/>
              </a:tabLst>
              <a:defRPr sz="2600" b="1">
                <a:solidFill>
                  <a:schemeClr val="tx1"/>
                </a:solidFill>
                <a:latin typeface="Arial" pitchFamily="34" charset="0"/>
                <a:ea typeface="ＭＳ Ｐゴシック" pitchFamily="34" charset="-128"/>
              </a:defRPr>
            </a:lvl7pPr>
            <a:lvl8pPr marL="3429000" indent="-228600" algn="ctr" defTabSz="180975" eaLnBrk="0" fontAlgn="base" hangingPunct="0">
              <a:lnSpc>
                <a:spcPts val="2000"/>
              </a:lnSpc>
              <a:spcBef>
                <a:spcPct val="20000"/>
              </a:spcBef>
              <a:spcAft>
                <a:spcPct val="0"/>
              </a:spcAft>
              <a:tabLst>
                <a:tab pos="8334375" algn="r"/>
              </a:tabLst>
              <a:defRPr sz="2600" b="1">
                <a:solidFill>
                  <a:schemeClr val="tx1"/>
                </a:solidFill>
                <a:latin typeface="Arial" pitchFamily="34" charset="0"/>
                <a:ea typeface="ＭＳ Ｐゴシック" pitchFamily="34" charset="-128"/>
              </a:defRPr>
            </a:lvl8pPr>
            <a:lvl9pPr marL="3886200" indent="-228600" algn="ctr" defTabSz="180975" eaLnBrk="0" fontAlgn="base" hangingPunct="0">
              <a:lnSpc>
                <a:spcPts val="2000"/>
              </a:lnSpc>
              <a:spcBef>
                <a:spcPct val="20000"/>
              </a:spcBef>
              <a:spcAft>
                <a:spcPct val="0"/>
              </a:spcAft>
              <a:tabLst>
                <a:tab pos="8334375" algn="r"/>
              </a:tabLst>
              <a:defRPr sz="2600" b="1">
                <a:solidFill>
                  <a:schemeClr val="tx1"/>
                </a:solidFill>
                <a:latin typeface="Arial" pitchFamily="34" charset="0"/>
                <a:ea typeface="ＭＳ Ｐゴシック" pitchFamily="34" charset="-128"/>
              </a:defRPr>
            </a:lvl9pPr>
          </a:lstStyle>
          <a:p>
            <a:pPr>
              <a:spcBef>
                <a:spcPct val="50000"/>
              </a:spcBef>
              <a:defRPr/>
            </a:pPr>
            <a:r>
              <a:rPr lang="en-GB" sz="1600" dirty="0" smtClean="0">
                <a:solidFill>
                  <a:schemeClr val="tx2"/>
                </a:solidFill>
                <a:latin typeface="Verdana" pitchFamily="34" charset="0"/>
                <a:ea typeface="Verdana" pitchFamily="34" charset="0"/>
                <a:cs typeface="Verdana" pitchFamily="34" charset="0"/>
              </a:rPr>
              <a:t>Total budget for ancillary services amounts to ~150m/year</a:t>
            </a:r>
          </a:p>
        </p:txBody>
      </p:sp>
      <p:pic>
        <p:nvPicPr>
          <p:cNvPr id="65543" name="Picture 7" descr="C:\Users\gfl250\AppData\Local\Microsoft\Windows\Temporary Internet Files\Content.IE5\G3ZKK4PK\MC900442074[1].wmf"/>
          <p:cNvPicPr>
            <a:picLocks noChangeAspect="1" noChangeArrowheads="1"/>
          </p:cNvPicPr>
          <p:nvPr/>
        </p:nvPicPr>
        <p:blipFill>
          <a:blip r:embed="rId3"/>
          <a:srcRect/>
          <a:stretch>
            <a:fillRect/>
          </a:stretch>
        </p:blipFill>
        <p:spPr bwMode="auto">
          <a:xfrm>
            <a:off x="7850188" y="5686003"/>
            <a:ext cx="974725" cy="695325"/>
          </a:xfrm>
          <a:prstGeom prst="rect">
            <a:avLst/>
          </a:prstGeom>
          <a:noFill/>
          <a:ln w="9525">
            <a:noFill/>
            <a:miter lim="800000"/>
            <a:headEnd/>
            <a:tailEnd/>
          </a:ln>
        </p:spPr>
      </p:pic>
      <p:cxnSp>
        <p:nvCxnSpPr>
          <p:cNvPr id="9" name="Straight Connector 8"/>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294967295"/>
          </p:nvPr>
        </p:nvSpPr>
        <p:spPr>
          <a:xfrm>
            <a:off x="7710488" y="6548438"/>
            <a:ext cx="817562" cy="252412"/>
          </a:xfrm>
          <a:prstGeom prst="rect">
            <a:avLst/>
          </a:prstGeom>
        </p:spPr>
        <p:txBody>
          <a:bodyPr/>
          <a:lstStyle/>
          <a:p>
            <a:pPr>
              <a:defRPr/>
            </a:pPr>
            <a:fld id="{4D7CA968-7CF5-43E5-A4A0-E7DFBEC5CEB1}" type="slidenum">
              <a:rPr lang="de-DE" smtClean="0"/>
              <a:pPr>
                <a:defRPr/>
              </a:pPr>
              <a:t>31</a:t>
            </a:fld>
            <a:endParaRPr lang="de-DE"/>
          </a:p>
        </p:txBody>
      </p:sp>
    </p:spTree>
    <p:extLst>
      <p:ext uri="{BB962C8B-B14F-4D97-AF65-F5344CB8AC3E}">
        <p14:creationId xmlns:p14="http://schemas.microsoft.com/office/powerpoint/2010/main" val="7144958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smtClean="0"/>
              <a:t>Suppliers can exchange their contractual obligation via the secondary </a:t>
            </a:r>
            <a:r>
              <a:rPr lang="nl-BE" dirty="0" smtClean="0"/>
              <a:t>markets. </a:t>
            </a:r>
            <a:endParaRPr lang="en-GB" dirty="0"/>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082" y="2505939"/>
            <a:ext cx="6269193" cy="388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55255" y="372270"/>
            <a:ext cx="8132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en-US" dirty="0" err="1" smtClean="0">
                <a:solidFill>
                  <a:srgbClr val="F86613"/>
                </a:solidFill>
              </a:rPr>
              <a:t>aFRR</a:t>
            </a:r>
            <a:r>
              <a:rPr lang="en-US" dirty="0" smtClean="0"/>
              <a:t/>
            </a:r>
            <a:br>
              <a:rPr lang="en-US" dirty="0" smtClean="0"/>
            </a:br>
            <a:r>
              <a:rPr lang="en-US" sz="2000" dirty="0" smtClean="0"/>
              <a:t>	</a:t>
            </a:r>
            <a:r>
              <a:rPr lang="en-US" sz="2000" b="0" i="1" dirty="0" smtClean="0"/>
              <a:t>Secondary </a:t>
            </a:r>
            <a:r>
              <a:rPr lang="en-US" sz="2000" b="0" i="1" dirty="0" smtClean="0"/>
              <a:t>Markets</a:t>
            </a:r>
            <a:endParaRPr lang="en-US" b="0" i="1" dirty="0" smtClean="0"/>
          </a:p>
        </p:txBody>
      </p:sp>
      <p:sp>
        <p:nvSpPr>
          <p:cNvPr id="7" name="Slide Number Placeholder 6"/>
          <p:cNvSpPr>
            <a:spLocks noGrp="1"/>
          </p:cNvSpPr>
          <p:nvPr>
            <p:ph type="sldNum" sz="quarter" idx="10"/>
          </p:nvPr>
        </p:nvSpPr>
        <p:spPr/>
        <p:txBody>
          <a:bodyPr/>
          <a:lstStyle/>
          <a:p>
            <a:pPr>
              <a:defRPr/>
            </a:pPr>
            <a:fld id="{AE99AF40-6012-434C-BC9B-9A5E5C7841BB}" type="slidenum">
              <a:rPr lang="de-DE" smtClean="0">
                <a:solidFill>
                  <a:srgbClr val="FFFFFF"/>
                </a:solidFill>
              </a:rPr>
              <a:pPr>
                <a:defRPr/>
              </a:pPr>
              <a:t>32</a:t>
            </a:fld>
            <a:endParaRPr lang="de-DE" dirty="0">
              <a:solidFill>
                <a:srgbClr val="FFFFFF"/>
              </a:solidFill>
            </a:endParaRPr>
          </a:p>
        </p:txBody>
      </p:sp>
    </p:spTree>
    <p:extLst>
      <p:ext uri="{BB962C8B-B14F-4D97-AF65-F5344CB8AC3E}">
        <p14:creationId xmlns:p14="http://schemas.microsoft.com/office/powerpoint/2010/main" val="838619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3"/>
          <p:cNvSpPr>
            <a:spLocks/>
          </p:cNvSpPr>
          <p:nvPr/>
        </p:nvSpPr>
        <p:spPr bwMode="auto">
          <a:xfrm>
            <a:off x="415925" y="139700"/>
            <a:ext cx="8132763" cy="674688"/>
          </a:xfrm>
          <a:prstGeom prst="rect">
            <a:avLst/>
          </a:prstGeom>
          <a:noFill/>
          <a:ln w="9525">
            <a:noFill/>
            <a:miter lim="800000"/>
            <a:headEnd/>
            <a:tailEnd/>
          </a:ln>
        </p:spPr>
        <p:txBody>
          <a:bodyPr lIns="88867" tIns="44433" rIns="88867" bIns="44433" anchor="ctr">
            <a:spAutoFit/>
          </a:bodyPr>
          <a:lstStyle/>
          <a:p>
            <a:r>
              <a:rPr lang="en-GB" sz="2000" b="1" dirty="0">
                <a:solidFill>
                  <a:schemeClr val="tx2"/>
                </a:solidFill>
              </a:rPr>
              <a:t>Introduction – balancing </a:t>
            </a:r>
            <a:r>
              <a:rPr lang="en-GB" sz="2000" dirty="0">
                <a:solidFill>
                  <a:schemeClr val="tx2"/>
                </a:solidFill>
              </a:rPr>
              <a:t/>
            </a:r>
            <a:br>
              <a:rPr lang="en-GB" sz="2000" dirty="0">
                <a:solidFill>
                  <a:schemeClr val="tx2"/>
                </a:solidFill>
              </a:rPr>
            </a:br>
            <a:r>
              <a:rPr lang="en-GB" sz="1800" dirty="0">
                <a:solidFill>
                  <a:schemeClr val="tx2"/>
                </a:solidFill>
              </a:rPr>
              <a:t> ► How are TSOs organised to maintain balance?</a:t>
            </a:r>
          </a:p>
        </p:txBody>
      </p:sp>
      <p:cxnSp>
        <p:nvCxnSpPr>
          <p:cNvPr id="9" name="Straight Connector 8"/>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64517" name="Picture 2"/>
          <p:cNvPicPr>
            <a:picLocks noChangeAspect="1" noChangeArrowheads="1"/>
          </p:cNvPicPr>
          <p:nvPr/>
        </p:nvPicPr>
        <p:blipFill>
          <a:blip r:embed="rId3"/>
          <a:srcRect/>
          <a:stretch>
            <a:fillRect/>
          </a:stretch>
        </p:blipFill>
        <p:spPr bwMode="auto">
          <a:xfrm>
            <a:off x="1115616" y="2180781"/>
            <a:ext cx="6624736" cy="4148779"/>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7710488" y="6548438"/>
            <a:ext cx="817562" cy="252412"/>
          </a:xfrm>
          <a:prstGeom prst="rect">
            <a:avLst/>
          </a:prstGeom>
        </p:spPr>
        <p:txBody>
          <a:bodyPr/>
          <a:lstStyle/>
          <a:p>
            <a:pPr>
              <a:defRPr/>
            </a:pPr>
            <a:fld id="{4D7CA968-7CF5-43E5-A4A0-E7DFBEC5CEB1}" type="slidenum">
              <a:rPr lang="de-DE" smtClean="0"/>
              <a:pPr>
                <a:defRPr/>
              </a:pPr>
              <a:t>33</a:t>
            </a:fld>
            <a:endParaRPr lang="de-DE"/>
          </a:p>
        </p:txBody>
      </p:sp>
      <p:sp>
        <p:nvSpPr>
          <p:cNvPr id="7" name="Rectangle 3"/>
          <p:cNvSpPr>
            <a:spLocks noChangeArrowheads="1"/>
          </p:cNvSpPr>
          <p:nvPr/>
        </p:nvSpPr>
        <p:spPr bwMode="auto">
          <a:xfrm>
            <a:off x="442906" y="908720"/>
            <a:ext cx="8449574" cy="1354217"/>
          </a:xfrm>
          <a:prstGeom prst="rect">
            <a:avLst/>
          </a:prstGeom>
          <a:noFill/>
          <a:ln w="9525" algn="ctr">
            <a:noFill/>
            <a:miter lim="800000"/>
            <a:headEnd/>
            <a:tailEnd/>
          </a:ln>
          <a:effectLst/>
        </p:spPr>
        <p:style>
          <a:lnRef idx="0">
            <a:scrgbClr r="0" g="0" b="0"/>
          </a:lnRef>
          <a:fillRef idx="1001">
            <a:schemeClr val="lt1"/>
          </a:fillRef>
          <a:effectRef idx="0">
            <a:scrgbClr r="0" g="0" b="0"/>
          </a:effectRef>
          <a:fontRef idx="major"/>
        </p:style>
        <p:txBody>
          <a:bodyPr wrap="square">
            <a:spAutoFit/>
          </a:bodyPr>
          <a:lstStyle/>
          <a:p>
            <a:pPr marL="177800" indent="-177800" algn="just" defTabSz="914400">
              <a:buClr>
                <a:schemeClr val="tx2"/>
              </a:buClr>
              <a:buFont typeface="Arial" pitchFamily="34" charset="0"/>
              <a:buChar char="•"/>
              <a:defRPr/>
            </a:pPr>
            <a:r>
              <a:rPr lang="en-US" sz="1400" dirty="0">
                <a:solidFill>
                  <a:srgbClr val="595959"/>
                </a:solidFill>
                <a:ea typeface="ＭＳ Ｐゴシック" pitchFamily="34" charset="-128"/>
              </a:rPr>
              <a:t>Technically this is achieved within the synchronous electricity grid of the UCTE in Europe by a three-stage regulation procedure (primary, secondary, and tertiary control). </a:t>
            </a:r>
            <a:endParaRPr lang="en-US" sz="1400" dirty="0" smtClean="0">
              <a:solidFill>
                <a:srgbClr val="595959"/>
              </a:solidFill>
              <a:ea typeface="ＭＳ Ｐゴシック" pitchFamily="34" charset="-128"/>
            </a:endParaRPr>
          </a:p>
          <a:p>
            <a:pPr marL="177800" indent="-177800" algn="just" defTabSz="914400">
              <a:buClr>
                <a:schemeClr val="tx2"/>
              </a:buClr>
              <a:buFont typeface="Arial" pitchFamily="34" charset="0"/>
              <a:buChar char="•"/>
              <a:defRPr/>
            </a:pPr>
            <a:r>
              <a:rPr lang="en-US" sz="1400" dirty="0" smtClean="0">
                <a:solidFill>
                  <a:srgbClr val="595959"/>
                </a:solidFill>
                <a:ea typeface="ＭＳ Ｐゴシック" pitchFamily="34" charset="-128"/>
              </a:rPr>
              <a:t>Example: Power </a:t>
            </a:r>
            <a:r>
              <a:rPr lang="en-US" sz="1400" dirty="0">
                <a:solidFill>
                  <a:srgbClr val="595959"/>
                </a:solidFill>
                <a:ea typeface="ＭＳ Ｐゴシック" pitchFamily="34" charset="-128"/>
              </a:rPr>
              <a:t>station failure in France. In the entire </a:t>
            </a:r>
            <a:r>
              <a:rPr lang="en-US" sz="1400" dirty="0" smtClean="0">
                <a:solidFill>
                  <a:srgbClr val="595959"/>
                </a:solidFill>
                <a:ea typeface="ＭＳ Ｐゴシック" pitchFamily="34" charset="-128"/>
              </a:rPr>
              <a:t>region</a:t>
            </a:r>
            <a:r>
              <a:rPr lang="en-US" sz="1400" dirty="0">
                <a:solidFill>
                  <a:srgbClr val="595959"/>
                </a:solidFill>
                <a:ea typeface="ＭＳ Ｐゴシック" pitchFamily="34" charset="-128"/>
              </a:rPr>
              <a:t>, primary control is activated directly. After 30 </a:t>
            </a:r>
            <a:r>
              <a:rPr lang="en-US" sz="1400" dirty="0" smtClean="0">
                <a:solidFill>
                  <a:srgbClr val="595959"/>
                </a:solidFill>
                <a:ea typeface="ＭＳ Ｐゴシック" pitchFamily="34" charset="-128"/>
              </a:rPr>
              <a:t>sec, </a:t>
            </a:r>
            <a:r>
              <a:rPr lang="en-US" sz="1400" dirty="0">
                <a:solidFill>
                  <a:srgbClr val="595959"/>
                </a:solidFill>
                <a:ea typeface="ＭＳ Ｐゴシック" pitchFamily="34" charset="-128"/>
              </a:rPr>
              <a:t>secondary control power is automatically called up in France, and replaced after 15 </a:t>
            </a:r>
            <a:r>
              <a:rPr lang="en-US" sz="1400" dirty="0" smtClean="0">
                <a:solidFill>
                  <a:srgbClr val="595959"/>
                </a:solidFill>
                <a:ea typeface="ＭＳ Ｐゴシック" pitchFamily="34" charset="-128"/>
              </a:rPr>
              <a:t>min </a:t>
            </a:r>
            <a:r>
              <a:rPr lang="en-US" sz="1400" dirty="0">
                <a:solidFill>
                  <a:srgbClr val="595959"/>
                </a:solidFill>
                <a:ea typeface="ＭＳ Ｐゴシック" pitchFamily="34" charset="-128"/>
              </a:rPr>
              <a:t>by tertiary control, </a:t>
            </a:r>
            <a:r>
              <a:rPr lang="en-US" sz="1400" dirty="0" smtClean="0">
                <a:solidFill>
                  <a:srgbClr val="595959"/>
                </a:solidFill>
                <a:ea typeface="ＭＳ Ｐゴシック" pitchFamily="34" charset="-128"/>
              </a:rPr>
              <a:t>provided </a:t>
            </a:r>
            <a:r>
              <a:rPr lang="en-US" sz="1400" dirty="0">
                <a:solidFill>
                  <a:srgbClr val="595959"/>
                </a:solidFill>
                <a:ea typeface="ＭＳ Ｐゴシック" pitchFamily="34" charset="-128"/>
              </a:rPr>
              <a:t>by power stations in France and Spain</a:t>
            </a:r>
            <a:r>
              <a:rPr lang="en-US" sz="1400" dirty="0" smtClean="0">
                <a:solidFill>
                  <a:srgbClr val="595959"/>
                </a:solidFill>
                <a:ea typeface="ＭＳ Ｐゴシック" pitchFamily="34" charset="-128"/>
              </a:rPr>
              <a:t>.</a:t>
            </a:r>
          </a:p>
          <a:p>
            <a:pPr marL="177800" indent="-177800" algn="just" defTabSz="914400">
              <a:defRPr/>
            </a:pPr>
            <a:endParaRPr lang="en-US" sz="1200" dirty="0">
              <a:solidFill>
                <a:srgbClr val="595959"/>
              </a:solidFill>
              <a:ea typeface="ＭＳ Ｐゴシック" pitchFamily="34" charset="-128"/>
            </a:endParaRPr>
          </a:p>
        </p:txBody>
      </p:sp>
    </p:spTree>
    <p:extLst>
      <p:ext uri="{BB962C8B-B14F-4D97-AF65-F5344CB8AC3E}">
        <p14:creationId xmlns:p14="http://schemas.microsoft.com/office/powerpoint/2010/main" val="27977660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27808"/>
            <a:ext cx="6274821" cy="400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95536" y="1052736"/>
            <a:ext cx="8280920" cy="4262437"/>
          </a:xfrm>
        </p:spPr>
        <p:txBody>
          <a:bodyPr/>
          <a:lstStyle/>
          <a:p>
            <a:pPr algn="just">
              <a:buFont typeface="Arial" pitchFamily="34" charset="0"/>
              <a:buChar char="•"/>
            </a:pPr>
            <a:r>
              <a:rPr lang="en-US" sz="1600" b="0" dirty="0"/>
              <a:t>The core goal of the Framework Guidelines is to establish an </a:t>
            </a:r>
            <a:r>
              <a:rPr lang="en-US" sz="1600" b="0" dirty="0" smtClean="0"/>
              <a:t> European wide integrated </a:t>
            </a:r>
            <a:r>
              <a:rPr lang="en-US" sz="1600" b="0" dirty="0"/>
              <a:t>cross-border balancing market where TSOs balance the system in a coordinated way in order to use the most efficient balancing resources taking into account transmission capacities</a:t>
            </a:r>
            <a:r>
              <a:rPr lang="en-US" sz="1600" b="0" dirty="0" smtClean="0"/>
              <a:t>.</a:t>
            </a:r>
          </a:p>
          <a:p>
            <a:pPr algn="just">
              <a:buFont typeface="Arial" pitchFamily="34" charset="0"/>
              <a:buChar char="•"/>
            </a:pPr>
            <a:endParaRPr lang="en-US" sz="1600" b="0" dirty="0"/>
          </a:p>
          <a:p>
            <a:pPr algn="just">
              <a:buFont typeface="Arial" pitchFamily="34" charset="0"/>
              <a:buChar char="•"/>
            </a:pPr>
            <a:endParaRPr lang="en-US" sz="1600" b="0" dirty="0" smtClean="0"/>
          </a:p>
          <a:p>
            <a:pPr algn="just">
              <a:buFont typeface="Arial" pitchFamily="34" charset="0"/>
              <a:buChar char="•"/>
            </a:pPr>
            <a:endParaRPr lang="en-US" sz="1600" b="0" dirty="0"/>
          </a:p>
          <a:p>
            <a:pPr algn="just">
              <a:buFont typeface="Arial" pitchFamily="34" charset="0"/>
              <a:buChar char="•"/>
            </a:pPr>
            <a:endParaRPr lang="en-US" sz="1600" b="0" dirty="0" smtClean="0"/>
          </a:p>
          <a:p>
            <a:pPr algn="just">
              <a:buFont typeface="Arial" pitchFamily="34" charset="0"/>
              <a:buChar char="•"/>
            </a:pPr>
            <a:endParaRPr lang="en-US" sz="1600" b="0" dirty="0" smtClean="0"/>
          </a:p>
          <a:p>
            <a:pPr algn="just">
              <a:buFont typeface="Arial" pitchFamily="34" charset="0"/>
              <a:buChar char="•"/>
            </a:pPr>
            <a:endParaRPr lang="en-US" sz="1600" b="0" dirty="0" smtClean="0"/>
          </a:p>
          <a:p>
            <a:pPr>
              <a:buFont typeface="Arial" pitchFamily="34" charset="0"/>
              <a:buChar char="•"/>
            </a:pPr>
            <a:r>
              <a:rPr lang="en-US" sz="1600" b="0" dirty="0" smtClean="0"/>
              <a:t>Current way of balancing</a:t>
            </a:r>
          </a:p>
          <a:p>
            <a:pPr marL="227013" lvl="2" indent="0">
              <a:buNone/>
            </a:pPr>
            <a:r>
              <a:rPr lang="en-US" sz="1400" b="0" dirty="0" smtClean="0"/>
              <a:t>R2 requested by RTE</a:t>
            </a:r>
          </a:p>
          <a:p>
            <a:pPr marL="227013" lvl="2" indent="0">
              <a:buNone/>
            </a:pPr>
            <a:r>
              <a:rPr lang="en-US" sz="1400" b="0" dirty="0" smtClean="0"/>
              <a:t>R3 requested  by RTE</a:t>
            </a:r>
          </a:p>
          <a:p>
            <a:pPr>
              <a:buFont typeface="Arial" pitchFamily="34" charset="0"/>
              <a:buChar char="•"/>
            </a:pPr>
            <a:endParaRPr lang="en-US" sz="1600" b="0" dirty="0"/>
          </a:p>
          <a:p>
            <a:pPr marL="285750" indent="-285750">
              <a:buFont typeface="Arial" pitchFamily="34" charset="0"/>
              <a:buChar char="•"/>
            </a:pPr>
            <a:r>
              <a:rPr lang="en-US" sz="1600" b="0" dirty="0" smtClean="0"/>
              <a:t>Future way of balancing</a:t>
            </a:r>
            <a:endParaRPr lang="en-US" sz="1800" dirty="0" smtClean="0"/>
          </a:p>
          <a:p>
            <a:pPr marL="227013" lvl="2" indent="0">
              <a:buNone/>
            </a:pPr>
            <a:r>
              <a:rPr lang="en-US" sz="1400" dirty="0"/>
              <a:t>R2 requested by RTE</a:t>
            </a:r>
          </a:p>
          <a:p>
            <a:pPr marL="227013" lvl="2" indent="0">
              <a:buNone/>
            </a:pPr>
            <a:r>
              <a:rPr lang="en-US" sz="1400" dirty="0"/>
              <a:t>R3 requested  by RTE</a:t>
            </a:r>
          </a:p>
          <a:p>
            <a:pPr marL="512763" lvl="2" indent="-285750">
              <a:buFont typeface="Arial" pitchFamily="34" charset="0"/>
              <a:buChar char="•"/>
            </a:pPr>
            <a:endParaRPr lang="en-US" sz="1400" b="0" dirty="0" smtClean="0"/>
          </a:p>
          <a:p>
            <a:pPr>
              <a:buFont typeface="Arial" pitchFamily="34" charset="0"/>
              <a:buChar char="•"/>
            </a:pPr>
            <a:endParaRPr lang="en-US" sz="1800" b="0" dirty="0" smtClean="0"/>
          </a:p>
          <a:p>
            <a:pPr>
              <a:buFont typeface="Arial" pitchFamily="34" charset="0"/>
              <a:buChar char="•"/>
            </a:pPr>
            <a:endParaRPr lang="nl-BE" dirty="0"/>
          </a:p>
        </p:txBody>
      </p:sp>
      <p:sp>
        <p:nvSpPr>
          <p:cNvPr id="7"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26737776" rIns="47610" bIns="45720" numCol="1" anchor="ctr" anchorCtr="0" compatLnSpc="1">
            <a:prstTxWarp prst="textNoShape">
              <a:avLst/>
            </a:prstTxWarp>
            <a:spAutoFit/>
          </a:bodyPr>
          <a:lstStyle/>
          <a:p>
            <a:endParaRPr lang="nl-BE"/>
          </a:p>
        </p:txBody>
      </p:sp>
      <p:sp>
        <p:nvSpPr>
          <p:cNvPr id="9" name="Oval 8"/>
          <p:cNvSpPr/>
          <p:nvPr/>
        </p:nvSpPr>
        <p:spPr bwMode="auto">
          <a:xfrm>
            <a:off x="2518396" y="4330476"/>
            <a:ext cx="144016" cy="144016"/>
          </a:xfrm>
          <a:prstGeom prst="ellipse">
            <a:avLst/>
          </a:prstGeom>
          <a:solidFill>
            <a:srgbClr val="00B050"/>
          </a:solidFill>
          <a:ln w="127"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800" b="0" i="0" u="none" strike="noStrike" cap="none" normalizeH="0" baseline="0" smtClean="0">
              <a:ln>
                <a:noFill/>
              </a:ln>
              <a:solidFill>
                <a:schemeClr val="tx1"/>
              </a:solidFill>
              <a:effectLst/>
              <a:latin typeface="Times" pitchFamily="18" charset="0"/>
            </a:endParaRPr>
          </a:p>
        </p:txBody>
      </p:sp>
      <p:sp>
        <p:nvSpPr>
          <p:cNvPr id="14" name="Oval 13"/>
          <p:cNvSpPr/>
          <p:nvPr/>
        </p:nvSpPr>
        <p:spPr bwMode="auto">
          <a:xfrm>
            <a:off x="2470771" y="5517232"/>
            <a:ext cx="144016" cy="144016"/>
          </a:xfrm>
          <a:prstGeom prst="ellipse">
            <a:avLst/>
          </a:prstGeom>
          <a:solidFill>
            <a:srgbClr val="00B050"/>
          </a:solidFill>
          <a:ln w="127"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800" b="0" i="0" u="none" strike="noStrike" cap="none" normalizeH="0" baseline="0" smtClean="0">
              <a:ln>
                <a:noFill/>
              </a:ln>
              <a:solidFill>
                <a:schemeClr val="tx1"/>
              </a:solidFill>
              <a:effectLst/>
              <a:latin typeface="Times" pitchFamily="18" charset="0"/>
            </a:endParaRPr>
          </a:p>
        </p:txBody>
      </p:sp>
      <p:sp>
        <p:nvSpPr>
          <p:cNvPr id="15" name="Oval 14"/>
          <p:cNvSpPr/>
          <p:nvPr/>
        </p:nvSpPr>
        <p:spPr bwMode="auto">
          <a:xfrm>
            <a:off x="2518396" y="4581128"/>
            <a:ext cx="144016" cy="144016"/>
          </a:xfrm>
          <a:prstGeom prst="ellipse">
            <a:avLst/>
          </a:prstGeom>
          <a:solidFill>
            <a:srgbClr val="FF0000"/>
          </a:solidFill>
          <a:ln w="127"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800" b="0" i="0" u="none" strike="noStrike" cap="none" normalizeH="0" baseline="0" smtClean="0">
              <a:ln>
                <a:noFill/>
              </a:ln>
              <a:solidFill>
                <a:schemeClr val="tx1"/>
              </a:solidFill>
              <a:effectLst/>
              <a:latin typeface="Times" pitchFamily="18" charset="0"/>
            </a:endParaRPr>
          </a:p>
        </p:txBody>
      </p:sp>
      <p:sp>
        <p:nvSpPr>
          <p:cNvPr id="16" name="Oval 15"/>
          <p:cNvSpPr/>
          <p:nvPr/>
        </p:nvSpPr>
        <p:spPr bwMode="auto">
          <a:xfrm>
            <a:off x="2470771" y="5735264"/>
            <a:ext cx="144016" cy="144016"/>
          </a:xfrm>
          <a:prstGeom prst="ellipse">
            <a:avLst/>
          </a:prstGeom>
          <a:solidFill>
            <a:srgbClr val="FF0000"/>
          </a:solidFill>
          <a:ln w="127"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800" b="0" i="0" u="none" strike="noStrike" cap="none" normalizeH="0" baseline="0" smtClean="0">
              <a:ln>
                <a:noFill/>
              </a:ln>
              <a:solidFill>
                <a:schemeClr val="tx1"/>
              </a:solidFill>
              <a:effectLst/>
              <a:latin typeface="Times" pitchFamily="18" charset="0"/>
            </a:endParaRPr>
          </a:p>
        </p:txBody>
      </p:sp>
      <p:cxnSp>
        <p:nvCxnSpPr>
          <p:cNvPr id="13" name="Straight Connector 12"/>
          <p:cNvCxnSpPr/>
          <p:nvPr/>
        </p:nvCxnSpPr>
        <p:spPr bwMode="auto">
          <a:xfrm>
            <a:off x="323528" y="836712"/>
            <a:ext cx="8136904"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9" name="Title 1"/>
          <p:cNvSpPr txBox="1">
            <a:spLocks/>
          </p:cNvSpPr>
          <p:nvPr/>
        </p:nvSpPr>
        <p:spPr bwMode="auto">
          <a:xfrm>
            <a:off x="327670" y="123924"/>
            <a:ext cx="8132762" cy="712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en-GB" sz="2000" dirty="0"/>
              <a:t>Introduction – balancing </a:t>
            </a:r>
            <a:br>
              <a:rPr lang="en-GB" sz="2000" dirty="0"/>
            </a:br>
            <a:r>
              <a:rPr lang="en-GB" sz="1800" dirty="0"/>
              <a:t> ► </a:t>
            </a:r>
            <a:r>
              <a:rPr lang="en-GB" sz="1800" b="0" kern="0" dirty="0"/>
              <a:t>How </a:t>
            </a:r>
            <a:r>
              <a:rPr lang="en-GB" sz="1800" b="0" kern="0" dirty="0" smtClean="0"/>
              <a:t>will it be in the future? Network Code for Balancing</a:t>
            </a:r>
            <a:endParaRPr lang="en-US" sz="1800" b="0" kern="0" dirty="0"/>
          </a:p>
        </p:txBody>
      </p:sp>
    </p:spTree>
    <p:extLst>
      <p:ext uri="{BB962C8B-B14F-4D97-AF65-F5344CB8AC3E}">
        <p14:creationId xmlns:p14="http://schemas.microsoft.com/office/powerpoint/2010/main" val="168440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23850" y="161925"/>
            <a:ext cx="6767513" cy="674688"/>
          </a:xfrm>
          <a:extLst/>
        </p:spPr>
        <p:txBody>
          <a:bodyPr lIns="88867" tIns="44433" rIns="88867" bIns="44433" anchor="ctr">
            <a:spAutoFit/>
          </a:bodyPr>
          <a:lstStyle/>
          <a:p>
            <a:pPr eaLnBrk="1" hangingPunct="1">
              <a:defRPr/>
            </a:pPr>
            <a:r>
              <a:rPr lang="en-GB" sz="2000" kern="1200" dirty="0" smtClean="0">
                <a:ea typeface="ヒラギノ角ゴ Pro W3"/>
                <a:cs typeface="ヒラギノ角ゴ Pro W3"/>
              </a:rPr>
              <a:t>General principles of balancing</a:t>
            </a:r>
            <a:r>
              <a:rPr lang="en-GB" sz="2000" dirty="0" smtClean="0"/>
              <a:t/>
            </a:r>
            <a:br>
              <a:rPr lang="en-GB" sz="2000" dirty="0" smtClean="0"/>
            </a:br>
            <a:r>
              <a:rPr lang="en-GB" sz="1800" b="0" kern="1200" dirty="0" smtClean="0">
                <a:ea typeface="ヒラギノ角ゴ Pro W3"/>
                <a:cs typeface="ヒラギノ角ゴ Pro W3"/>
              </a:rPr>
              <a:t> ► TSO balancing actions are reflected in imbalance tariffs</a:t>
            </a:r>
            <a:endParaRPr lang="en-GB" sz="1800" b="0" kern="1200" dirty="0">
              <a:ea typeface="ヒラギノ角ゴ Pro W3"/>
              <a:cs typeface="ヒラギノ角ゴ Pro W3"/>
            </a:endParaRPr>
          </a:p>
        </p:txBody>
      </p:sp>
      <p:sp>
        <p:nvSpPr>
          <p:cNvPr id="36866" name="Content Placeholder 2"/>
          <p:cNvSpPr>
            <a:spLocks noGrp="1"/>
          </p:cNvSpPr>
          <p:nvPr>
            <p:ph idx="1"/>
          </p:nvPr>
        </p:nvSpPr>
        <p:spPr>
          <a:xfrm>
            <a:off x="146050" y="1052736"/>
            <a:ext cx="8826500" cy="4862512"/>
          </a:xfrm>
        </p:spPr>
        <p:txBody>
          <a:bodyPr/>
          <a:lstStyle/>
          <a:p>
            <a:pPr marL="0" lvl="3" indent="0">
              <a:buClr>
                <a:srgbClr val="F86613"/>
              </a:buClr>
              <a:buFontTx/>
              <a:buNone/>
            </a:pPr>
            <a:endParaRPr lang="en-GB" sz="12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latin typeface="Verdana" pitchFamily="34" charset="0"/>
              <a:ea typeface="ヒラギノ角ゴ Pro W3"/>
            </a:endParaRPr>
          </a:p>
          <a:p>
            <a:pPr marL="449263" lvl="1" indent="-360363">
              <a:buFont typeface="Wingdings" pitchFamily="2" charset="2"/>
              <a:buChar char=""/>
            </a:pPr>
            <a:r>
              <a:rPr lang="en-GB" sz="1100" u="sng" dirty="0" smtClean="0">
                <a:solidFill>
                  <a:schemeClr val="tx1"/>
                </a:solidFill>
                <a:latin typeface="Verdana" pitchFamily="34" charset="0"/>
                <a:ea typeface="ヒラギノ角ゴ Pro W3"/>
              </a:rPr>
              <a:t>Reminder:</a:t>
            </a:r>
            <a:r>
              <a:rPr lang="en-GB" sz="1100" dirty="0" smtClean="0">
                <a:solidFill>
                  <a:schemeClr val="tx1"/>
                </a:solidFill>
                <a:latin typeface="Verdana" pitchFamily="34" charset="0"/>
                <a:ea typeface="ヒラギノ角ゴ Pro W3"/>
              </a:rPr>
              <a:t> </a:t>
            </a:r>
            <a:r>
              <a:rPr lang="en-GB" sz="1100" b="0" dirty="0" smtClean="0">
                <a:solidFill>
                  <a:schemeClr val="tx1"/>
                </a:solidFill>
                <a:latin typeface="Verdana" pitchFamily="34" charset="0"/>
                <a:ea typeface="ヒラギノ角ゴ Pro W3"/>
              </a:rPr>
              <a:t>objectives of imbalance tariffs:</a:t>
            </a:r>
          </a:p>
          <a:p>
            <a:pPr marL="449263" lvl="1" indent="-360363">
              <a:buFont typeface="Wingdings" pitchFamily="2" charset="2"/>
              <a:buChar char=""/>
            </a:pPr>
            <a:endParaRPr lang="en-GB" sz="1100" b="0" dirty="0" smtClean="0">
              <a:solidFill>
                <a:schemeClr val="tx1"/>
              </a:solidFill>
              <a:latin typeface="Verdana" pitchFamily="34" charset="0"/>
              <a:ea typeface="ヒラギノ角ゴ Pro W3"/>
            </a:endParaRPr>
          </a:p>
          <a:p>
            <a:pPr marL="285750" lvl="3" indent="-285750">
              <a:buClr>
                <a:schemeClr val="tx2"/>
              </a:buClr>
              <a:buFont typeface="Wingdings" pitchFamily="2" charset="2"/>
              <a:buChar char="§"/>
            </a:pPr>
            <a:r>
              <a:rPr lang="en-GB" sz="1600" dirty="0" smtClean="0">
                <a:latin typeface="Verdana" pitchFamily="34" charset="0"/>
                <a:ea typeface="ヒラギノ角ゴ Pro W3"/>
              </a:rPr>
              <a:t>Incentive to avoid imbalances and not to source on real time market</a:t>
            </a:r>
          </a:p>
          <a:p>
            <a:pPr marL="285750" lvl="3" indent="-285750">
              <a:buClr>
                <a:schemeClr val="tx2"/>
              </a:buClr>
              <a:buFont typeface="Wingdings" pitchFamily="2" charset="2"/>
              <a:buChar char="§"/>
            </a:pPr>
            <a:r>
              <a:rPr lang="en-GB" sz="1600" dirty="0" smtClean="0">
                <a:latin typeface="Verdana" pitchFamily="34" charset="0"/>
                <a:ea typeface="ヒラギノ角ゴ Pro W3"/>
              </a:rPr>
              <a:t>Incentive to favour imbalances which are helping to resolve the system imbalance (important for demand side management) </a:t>
            </a:r>
          </a:p>
          <a:p>
            <a:pPr marL="285750" lvl="3" indent="-285750">
              <a:buClr>
                <a:schemeClr val="tx2"/>
              </a:buClr>
              <a:buFont typeface="Wingdings" pitchFamily="2" charset="2"/>
              <a:buChar char="§"/>
            </a:pPr>
            <a:r>
              <a:rPr lang="en-GB" sz="1600" dirty="0" smtClean="0">
                <a:latin typeface="Verdana" pitchFamily="34" charset="0"/>
                <a:ea typeface="ヒラギノ角ゴ Pro W3"/>
              </a:rPr>
              <a:t>Incentives to execute requested control power</a:t>
            </a:r>
          </a:p>
          <a:p>
            <a:pPr marL="285750" lvl="3" indent="-285750">
              <a:buClr>
                <a:schemeClr val="tx2"/>
              </a:buClr>
              <a:buFont typeface="Wingdings" pitchFamily="2" charset="2"/>
              <a:buChar char="§"/>
            </a:pPr>
            <a:r>
              <a:rPr lang="en-GB" sz="1600" dirty="0" smtClean="0">
                <a:latin typeface="Verdana" pitchFamily="34" charset="0"/>
                <a:ea typeface="ヒラギノ角ゴ Pro W3"/>
              </a:rPr>
              <a:t>Transparency; real time publication</a:t>
            </a:r>
          </a:p>
          <a:p>
            <a:pPr marL="285750" lvl="3" indent="-285750">
              <a:buClr>
                <a:schemeClr val="tx2"/>
              </a:buClr>
              <a:buFont typeface="Wingdings" pitchFamily="2" charset="2"/>
              <a:buChar char="§"/>
            </a:pPr>
            <a:r>
              <a:rPr lang="en-GB" sz="1600" dirty="0" smtClean="0">
                <a:latin typeface="Verdana" pitchFamily="34" charset="0"/>
                <a:ea typeface="ヒラギノ角ゴ Pro W3"/>
              </a:rPr>
              <a:t>XB harmonisation</a:t>
            </a: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a:p>
            <a:pPr marL="0" lvl="3" indent="0">
              <a:buClr>
                <a:schemeClr val="tx2"/>
              </a:buClr>
              <a:buFont typeface="Verdana" pitchFamily="34" charset="0"/>
              <a:buChar char="-"/>
            </a:pPr>
            <a:endParaRPr lang="en-GB" sz="1600" dirty="0" smtClean="0">
              <a:solidFill>
                <a:schemeClr val="accent1"/>
              </a:solidFill>
              <a:latin typeface="Verdana" pitchFamily="34" charset="0"/>
              <a:ea typeface="ヒラギノ角ゴ Pro W3"/>
            </a:endParaRPr>
          </a:p>
        </p:txBody>
      </p:sp>
      <p:grpSp>
        <p:nvGrpSpPr>
          <p:cNvPr id="77827" name="Group 18"/>
          <p:cNvGrpSpPr>
            <a:grpSpLocks/>
          </p:cNvGrpSpPr>
          <p:nvPr/>
        </p:nvGrpSpPr>
        <p:grpSpPr bwMode="auto">
          <a:xfrm>
            <a:off x="-31750" y="1125538"/>
            <a:ext cx="9147175" cy="2365375"/>
            <a:chOff x="137511" y="1584453"/>
            <a:chExt cx="9110045" cy="2399584"/>
          </a:xfrm>
        </p:grpSpPr>
        <p:sp>
          <p:nvSpPr>
            <p:cNvPr id="77832" name="Text Box 3"/>
            <p:cNvSpPr txBox="1">
              <a:spLocks noChangeArrowheads="1"/>
            </p:cNvSpPr>
            <p:nvPr/>
          </p:nvSpPr>
          <p:spPr bwMode="auto">
            <a:xfrm>
              <a:off x="949325" y="1700214"/>
              <a:ext cx="7283451" cy="461665"/>
            </a:xfrm>
            <a:prstGeom prst="rect">
              <a:avLst/>
            </a:prstGeom>
            <a:noFill/>
            <a:ln w="9525">
              <a:noFill/>
              <a:miter lim="800000"/>
              <a:headEnd/>
              <a:tailEnd/>
            </a:ln>
          </p:spPr>
          <p:txBody>
            <a:bodyPr>
              <a:spAutoFit/>
            </a:bodyPr>
            <a:lstStyle/>
            <a:p>
              <a:pPr eaLnBrk="0" hangingPunct="0">
                <a:spcBef>
                  <a:spcPct val="50000"/>
                </a:spcBef>
              </a:pPr>
              <a:endParaRPr lang="fr-BE" sz="2400">
                <a:latin typeface="Times" pitchFamily="18" charset="0"/>
              </a:endParaRPr>
            </a:p>
          </p:txBody>
        </p:sp>
        <p:pic>
          <p:nvPicPr>
            <p:cNvPr id="77833" name="Picture 6"/>
            <p:cNvPicPr>
              <a:picLocks noChangeAspect="1" noChangeArrowheads="1"/>
            </p:cNvPicPr>
            <p:nvPr/>
          </p:nvPicPr>
          <p:blipFill>
            <a:blip r:embed="rId3"/>
            <a:srcRect/>
            <a:stretch>
              <a:fillRect/>
            </a:stretch>
          </p:blipFill>
          <p:spPr bwMode="auto">
            <a:xfrm>
              <a:off x="4140204" y="2188850"/>
              <a:ext cx="5107352" cy="1640501"/>
            </a:xfrm>
            <a:prstGeom prst="rect">
              <a:avLst/>
            </a:prstGeom>
            <a:noFill/>
            <a:ln w="9525">
              <a:noFill/>
              <a:miter lim="800000"/>
              <a:headEnd/>
              <a:tailEnd/>
            </a:ln>
          </p:spPr>
        </p:pic>
        <p:grpSp>
          <p:nvGrpSpPr>
            <p:cNvPr id="77834" name="Group 26"/>
            <p:cNvGrpSpPr>
              <a:grpSpLocks/>
            </p:cNvGrpSpPr>
            <p:nvPr/>
          </p:nvGrpSpPr>
          <p:grpSpPr bwMode="auto">
            <a:xfrm>
              <a:off x="137511" y="1584453"/>
              <a:ext cx="4188154" cy="2354698"/>
              <a:chOff x="-404066" y="889029"/>
              <a:chExt cx="5707424" cy="4371486"/>
            </a:xfrm>
          </p:grpSpPr>
          <p:grpSp>
            <p:nvGrpSpPr>
              <p:cNvPr id="77838" name="Group 25"/>
              <p:cNvGrpSpPr>
                <a:grpSpLocks/>
              </p:cNvGrpSpPr>
              <p:nvPr/>
            </p:nvGrpSpPr>
            <p:grpSpPr bwMode="auto">
              <a:xfrm>
                <a:off x="-404066" y="889029"/>
                <a:ext cx="5707424" cy="4371102"/>
                <a:chOff x="-214134" y="889029"/>
                <a:chExt cx="5707424" cy="4371102"/>
              </a:xfrm>
            </p:grpSpPr>
            <p:grpSp>
              <p:nvGrpSpPr>
                <p:cNvPr id="77840" name="Group 16402"/>
                <p:cNvGrpSpPr>
                  <a:grpSpLocks/>
                </p:cNvGrpSpPr>
                <p:nvPr/>
              </p:nvGrpSpPr>
              <p:grpSpPr bwMode="auto">
                <a:xfrm>
                  <a:off x="165521" y="2426735"/>
                  <a:ext cx="4596150" cy="2542302"/>
                  <a:chOff x="-250202" y="3523494"/>
                  <a:chExt cx="4596150" cy="2542302"/>
                </a:xfrm>
              </p:grpSpPr>
              <p:pic>
                <p:nvPicPr>
                  <p:cNvPr id="77852" name="Picture 6"/>
                  <p:cNvPicPr>
                    <a:picLocks noChangeAspect="1" noChangeArrowheads="1"/>
                  </p:cNvPicPr>
                  <p:nvPr/>
                </p:nvPicPr>
                <p:blipFill>
                  <a:blip r:embed="rId4"/>
                  <a:srcRect r="1550" b="26558"/>
                  <a:stretch>
                    <a:fillRect/>
                  </a:stretch>
                </p:blipFill>
                <p:spPr bwMode="auto">
                  <a:xfrm>
                    <a:off x="-133413" y="3523494"/>
                    <a:ext cx="4479361" cy="2478165"/>
                  </a:xfrm>
                  <a:prstGeom prst="rect">
                    <a:avLst/>
                  </a:prstGeom>
                  <a:noFill/>
                  <a:ln w="9525">
                    <a:noFill/>
                    <a:miter lim="800000"/>
                    <a:headEnd/>
                    <a:tailEnd/>
                  </a:ln>
                </p:spPr>
              </p:pic>
              <p:sp>
                <p:nvSpPr>
                  <p:cNvPr id="77853" name="Rounded Rectangle 16401"/>
                  <p:cNvSpPr>
                    <a:spLocks noChangeArrowheads="1"/>
                  </p:cNvSpPr>
                  <p:nvPr/>
                </p:nvSpPr>
                <p:spPr bwMode="auto">
                  <a:xfrm>
                    <a:off x="-250202" y="4051794"/>
                    <a:ext cx="2071382" cy="1010894"/>
                  </a:xfrm>
                  <a:prstGeom prst="roundRect">
                    <a:avLst>
                      <a:gd name="adj" fmla="val 16667"/>
                    </a:avLst>
                  </a:prstGeom>
                  <a:solidFill>
                    <a:schemeClr val="bg1"/>
                  </a:solidFill>
                  <a:ln w="9525" algn="ctr">
                    <a:noFill/>
                    <a:round/>
                    <a:headEnd/>
                    <a:tailEnd/>
                  </a:ln>
                </p:spPr>
                <p:txBody>
                  <a:bodyPr wrap="none" lIns="0" tIns="0" rIns="0" bIns="0" anchor="ctr"/>
                  <a:lstStyle/>
                  <a:p>
                    <a:pPr algn="ctr" defTabSz="180975" eaLnBrk="0" hangingPunct="0">
                      <a:lnSpc>
                        <a:spcPts val="2000"/>
                      </a:lnSpc>
                      <a:spcBef>
                        <a:spcPct val="20000"/>
                      </a:spcBef>
                      <a:tabLst>
                        <a:tab pos="8334375" algn="r"/>
                      </a:tabLst>
                    </a:pPr>
                    <a:endParaRPr lang="fr-BE" sz="2600" b="1">
                      <a:ea typeface="ＭＳ Ｐゴシック"/>
                      <a:cs typeface="ＭＳ Ｐゴシック"/>
                    </a:endParaRPr>
                  </a:p>
                </p:txBody>
              </p:sp>
              <p:sp>
                <p:nvSpPr>
                  <p:cNvPr id="77854" name="Rounded Rectangle 74"/>
                  <p:cNvSpPr>
                    <a:spLocks noChangeArrowheads="1"/>
                  </p:cNvSpPr>
                  <p:nvPr/>
                </p:nvSpPr>
                <p:spPr bwMode="auto">
                  <a:xfrm>
                    <a:off x="2043482" y="5733881"/>
                    <a:ext cx="1873126" cy="331915"/>
                  </a:xfrm>
                  <a:prstGeom prst="roundRect">
                    <a:avLst>
                      <a:gd name="adj" fmla="val 16667"/>
                    </a:avLst>
                  </a:prstGeom>
                  <a:solidFill>
                    <a:schemeClr val="bg1"/>
                  </a:solidFill>
                  <a:ln w="9525" algn="ctr">
                    <a:noFill/>
                    <a:round/>
                    <a:headEnd/>
                    <a:tailEnd/>
                  </a:ln>
                </p:spPr>
                <p:txBody>
                  <a:bodyPr wrap="none" lIns="0" tIns="0" rIns="0" bIns="0" anchor="ctr"/>
                  <a:lstStyle/>
                  <a:p>
                    <a:pPr algn="ctr" defTabSz="180975" eaLnBrk="0" hangingPunct="0">
                      <a:lnSpc>
                        <a:spcPts val="2000"/>
                      </a:lnSpc>
                      <a:spcBef>
                        <a:spcPct val="20000"/>
                      </a:spcBef>
                      <a:tabLst>
                        <a:tab pos="8334375" algn="r"/>
                      </a:tabLst>
                    </a:pPr>
                    <a:endParaRPr lang="fr-BE" sz="2600" b="1">
                      <a:ea typeface="ＭＳ Ｐゴシック"/>
                      <a:cs typeface="ＭＳ Ｐゴシック"/>
                    </a:endParaRPr>
                  </a:p>
                </p:txBody>
              </p:sp>
            </p:grpSp>
            <p:sp>
              <p:nvSpPr>
                <p:cNvPr id="77841" name="Oval 41"/>
                <p:cNvSpPr>
                  <a:spLocks noChangeArrowheads="1"/>
                </p:cNvSpPr>
                <p:nvPr/>
              </p:nvSpPr>
              <p:spPr bwMode="auto">
                <a:xfrm>
                  <a:off x="2520038" y="2435650"/>
                  <a:ext cx="372370" cy="519387"/>
                </a:xfrm>
                <a:prstGeom prst="ellipse">
                  <a:avLst/>
                </a:prstGeom>
                <a:noFill/>
                <a:ln w="9525">
                  <a:noFill/>
                  <a:round/>
                  <a:headEnd/>
                  <a:tailEnd/>
                </a:ln>
              </p:spPr>
              <p:txBody>
                <a:bodyPr wrap="none" anchor="ctr">
                  <a:spAutoFit/>
                </a:bodyPr>
                <a:lstStyle/>
                <a:p>
                  <a:pPr>
                    <a:buFont typeface="Arial" charset="0"/>
                    <a:buChar char="•"/>
                  </a:pPr>
                  <a:endParaRPr lang="fr-BE"/>
                </a:p>
              </p:txBody>
            </p:sp>
            <p:sp>
              <p:nvSpPr>
                <p:cNvPr id="77842" name="Rectangle 38"/>
                <p:cNvSpPr>
                  <a:spLocks noChangeArrowheads="1"/>
                </p:cNvSpPr>
                <p:nvPr/>
              </p:nvSpPr>
              <p:spPr bwMode="auto">
                <a:xfrm>
                  <a:off x="747190" y="1853792"/>
                  <a:ext cx="1341644" cy="492597"/>
                </a:xfrm>
                <a:prstGeom prst="rect">
                  <a:avLst/>
                </a:prstGeom>
                <a:noFill/>
                <a:ln w="9525">
                  <a:noFill/>
                  <a:miter lim="800000"/>
                  <a:headEnd/>
                  <a:tailEnd/>
                </a:ln>
              </p:spPr>
              <p:txBody>
                <a:bodyPr>
                  <a:spAutoFit/>
                </a:bodyPr>
                <a:lstStyle/>
                <a:p>
                  <a:pPr>
                    <a:buFont typeface="Arial" charset="0"/>
                    <a:buNone/>
                  </a:pPr>
                  <a:r>
                    <a:rPr lang="en-US" sz="1100">
                      <a:latin typeface="Verdana" pitchFamily="34" charset="0"/>
                    </a:rPr>
                    <a:t>ARP </a:t>
                  </a:r>
                  <a:r>
                    <a:rPr lang="en-US" sz="1100">
                      <a:latin typeface="Verdana" pitchFamily="34" charset="0"/>
                      <a:sym typeface="Wingdings" pitchFamily="2" charset="2"/>
                    </a:rPr>
                    <a:t> Elia</a:t>
                  </a:r>
                  <a:endParaRPr lang="en-US" sz="1100">
                    <a:latin typeface="Verdana" pitchFamily="34" charset="0"/>
                  </a:endParaRPr>
                </a:p>
              </p:txBody>
            </p:sp>
            <p:sp>
              <p:nvSpPr>
                <p:cNvPr id="77843" name="Rectangle 39"/>
                <p:cNvSpPr>
                  <a:spLocks noChangeArrowheads="1"/>
                </p:cNvSpPr>
                <p:nvPr/>
              </p:nvSpPr>
              <p:spPr bwMode="auto">
                <a:xfrm>
                  <a:off x="3136914" y="1815969"/>
                  <a:ext cx="1267913" cy="492597"/>
                </a:xfrm>
                <a:prstGeom prst="rect">
                  <a:avLst/>
                </a:prstGeom>
                <a:noFill/>
                <a:ln w="9525">
                  <a:noFill/>
                  <a:miter lim="800000"/>
                  <a:headEnd/>
                  <a:tailEnd/>
                </a:ln>
              </p:spPr>
              <p:txBody>
                <a:bodyPr>
                  <a:spAutoFit/>
                </a:bodyPr>
                <a:lstStyle/>
                <a:p>
                  <a:pPr>
                    <a:buFont typeface="Arial" charset="0"/>
                    <a:buNone/>
                  </a:pPr>
                  <a:r>
                    <a:rPr lang="en-US" sz="1100">
                      <a:latin typeface="Verdana" pitchFamily="34" charset="0"/>
                      <a:sym typeface="Wingdings" pitchFamily="2" charset="2"/>
                    </a:rPr>
                    <a:t>Elia ARP</a:t>
                  </a:r>
                  <a:endParaRPr lang="en-US" sz="1100">
                    <a:latin typeface="Verdana" pitchFamily="34" charset="0"/>
                  </a:endParaRPr>
                </a:p>
              </p:txBody>
            </p:sp>
            <p:sp>
              <p:nvSpPr>
                <p:cNvPr id="77844" name="TextBox 15"/>
                <p:cNvSpPr txBox="1">
                  <a:spLocks noChangeArrowheads="1"/>
                </p:cNvSpPr>
                <p:nvPr/>
              </p:nvSpPr>
              <p:spPr bwMode="auto">
                <a:xfrm>
                  <a:off x="87505" y="889029"/>
                  <a:ext cx="4746492" cy="574094"/>
                </a:xfrm>
                <a:prstGeom prst="rect">
                  <a:avLst/>
                </a:prstGeom>
                <a:noFill/>
                <a:ln w="9525">
                  <a:noFill/>
                  <a:miter lim="800000"/>
                  <a:headEnd/>
                  <a:tailEnd/>
                </a:ln>
              </p:spPr>
              <p:txBody>
                <a:bodyPr>
                  <a:spAutoFit/>
                </a:bodyPr>
                <a:lstStyle/>
                <a:p>
                  <a:pPr>
                    <a:buFont typeface="Arial" charset="0"/>
                    <a:buNone/>
                  </a:pPr>
                  <a:r>
                    <a:rPr lang="nl-BE" sz="1400" i="1" dirty="0">
                      <a:latin typeface="Verdana" pitchFamily="34" charset="0"/>
                    </a:rPr>
                    <a:t>Price ranking of </a:t>
                  </a:r>
                  <a:r>
                    <a:rPr lang="nl-BE" sz="1400" i="1" dirty="0" err="1">
                      <a:latin typeface="Verdana" pitchFamily="34" charset="0"/>
                    </a:rPr>
                    <a:t>activated</a:t>
                  </a:r>
                  <a:r>
                    <a:rPr lang="nl-BE" sz="1400" i="1" dirty="0">
                      <a:latin typeface="Verdana" pitchFamily="34" charset="0"/>
                    </a:rPr>
                    <a:t> </a:t>
                  </a:r>
                  <a:r>
                    <a:rPr lang="nl-BE" sz="1400" i="1" dirty="0" smtClean="0">
                      <a:latin typeface="Verdana" pitchFamily="34" charset="0"/>
                    </a:rPr>
                    <a:t>volumes:</a:t>
                  </a:r>
                  <a:endParaRPr lang="en-US" sz="1400" i="1" dirty="0">
                    <a:latin typeface="Verdana" pitchFamily="34" charset="0"/>
                  </a:endParaRPr>
                </a:p>
              </p:txBody>
            </p:sp>
            <p:cxnSp>
              <p:nvCxnSpPr>
                <p:cNvPr id="77845" name="Straight Arrow Connector 16390"/>
                <p:cNvCxnSpPr>
                  <a:cxnSpLocks noChangeShapeType="1"/>
                </p:cNvCxnSpPr>
                <p:nvPr/>
              </p:nvCxnSpPr>
              <p:spPr bwMode="auto">
                <a:xfrm>
                  <a:off x="4751368" y="2764275"/>
                  <a:ext cx="1" cy="1506691"/>
                </a:xfrm>
                <a:prstGeom prst="straightConnector1">
                  <a:avLst/>
                </a:prstGeom>
                <a:noFill/>
                <a:ln w="19050" algn="ctr">
                  <a:solidFill>
                    <a:srgbClr val="FF0000"/>
                  </a:solidFill>
                  <a:round/>
                  <a:headEnd type="arrow" w="med" len="sm"/>
                  <a:tailEnd type="arrow" w="med" len="sm"/>
                </a:ln>
              </p:spPr>
            </p:cxnSp>
            <p:cxnSp>
              <p:nvCxnSpPr>
                <p:cNvPr id="77846" name="Straight Arrow Connector 63"/>
                <p:cNvCxnSpPr>
                  <a:cxnSpLocks noChangeShapeType="1"/>
                </p:cNvCxnSpPr>
                <p:nvPr/>
              </p:nvCxnSpPr>
              <p:spPr bwMode="auto">
                <a:xfrm>
                  <a:off x="165520" y="4473715"/>
                  <a:ext cx="0" cy="334954"/>
                </a:xfrm>
                <a:prstGeom prst="straightConnector1">
                  <a:avLst/>
                </a:prstGeom>
                <a:noFill/>
                <a:ln w="19050" algn="ctr">
                  <a:solidFill>
                    <a:srgbClr val="669900"/>
                  </a:solidFill>
                  <a:round/>
                  <a:headEnd type="arrow" w="med" len="sm"/>
                  <a:tailEnd type="arrow" w="med" len="sm"/>
                </a:ln>
              </p:spPr>
            </p:cxnSp>
            <p:cxnSp>
              <p:nvCxnSpPr>
                <p:cNvPr id="35" name="Straight Arrow Connector 34"/>
                <p:cNvCxnSpPr/>
                <p:nvPr/>
              </p:nvCxnSpPr>
              <p:spPr bwMode="auto">
                <a:xfrm flipH="1">
                  <a:off x="2492032" y="4677117"/>
                  <a:ext cx="1980069" cy="0"/>
                </a:xfrm>
                <a:prstGeom prst="straightConnector1">
                  <a:avLst/>
                </a:prstGeom>
                <a:noFill/>
                <a:ln w="19050" cap="flat" cmpd="sng" algn="ctr">
                  <a:solidFill>
                    <a:schemeClr val="accent1">
                      <a:lumMod val="75000"/>
                    </a:schemeClr>
                  </a:solidFill>
                  <a:prstDash val="solid"/>
                  <a:round/>
                  <a:headEnd type="arrow" w="med" len="sm"/>
                  <a:tailEnd type="arrow" w="med" len="sm"/>
                </a:ln>
                <a:effectLst/>
                <a:extLst/>
              </p:spPr>
            </p:cxnSp>
            <p:cxnSp>
              <p:nvCxnSpPr>
                <p:cNvPr id="77848" name="Straight Arrow Connector 68"/>
                <p:cNvCxnSpPr>
                  <a:cxnSpLocks noChangeShapeType="1"/>
                </p:cNvCxnSpPr>
                <p:nvPr/>
              </p:nvCxnSpPr>
              <p:spPr bwMode="auto">
                <a:xfrm flipH="1">
                  <a:off x="477770" y="5056671"/>
                  <a:ext cx="2013153" cy="0"/>
                </a:xfrm>
                <a:prstGeom prst="straightConnector1">
                  <a:avLst/>
                </a:prstGeom>
                <a:noFill/>
                <a:ln w="19050" algn="ctr">
                  <a:solidFill>
                    <a:schemeClr val="tx2"/>
                  </a:solidFill>
                  <a:round/>
                  <a:headEnd type="arrow" w="med" len="sm"/>
                  <a:tailEnd type="arrow" w="med" len="sm"/>
                </a:ln>
              </p:spPr>
            </p:cxnSp>
            <p:sp>
              <p:nvSpPr>
                <p:cNvPr id="77849" name="Rectangle 82"/>
                <p:cNvSpPr>
                  <a:spLocks noChangeArrowheads="1"/>
                </p:cNvSpPr>
                <p:nvPr/>
              </p:nvSpPr>
              <p:spPr bwMode="auto">
                <a:xfrm>
                  <a:off x="4713266" y="3148257"/>
                  <a:ext cx="780024" cy="582956"/>
                </a:xfrm>
                <a:prstGeom prst="rect">
                  <a:avLst/>
                </a:prstGeom>
                <a:noFill/>
                <a:ln w="9525">
                  <a:noFill/>
                  <a:miter lim="800000"/>
                  <a:headEnd/>
                  <a:tailEnd/>
                </a:ln>
              </p:spPr>
              <p:txBody>
                <a:bodyPr>
                  <a:spAutoFit/>
                </a:bodyPr>
                <a:lstStyle/>
                <a:p>
                  <a:pPr>
                    <a:buFont typeface="Arial" charset="0"/>
                    <a:buNone/>
                  </a:pPr>
                  <a:r>
                    <a:rPr lang="en-US" sz="900" b="1">
                      <a:solidFill>
                        <a:srgbClr val="FF0000"/>
                      </a:solidFill>
                      <a:sym typeface="Wingdings" pitchFamily="2" charset="2"/>
                    </a:rPr>
                    <a:t>MIP</a:t>
                  </a:r>
                  <a:endParaRPr lang="en-US" sz="900" b="1">
                    <a:solidFill>
                      <a:srgbClr val="FF0000"/>
                    </a:solidFill>
                  </a:endParaRPr>
                </a:p>
              </p:txBody>
            </p:sp>
            <p:sp>
              <p:nvSpPr>
                <p:cNvPr id="77850" name="Rectangle 85"/>
                <p:cNvSpPr>
                  <a:spLocks noChangeArrowheads="1"/>
                </p:cNvSpPr>
                <p:nvPr/>
              </p:nvSpPr>
              <p:spPr bwMode="auto">
                <a:xfrm>
                  <a:off x="-214134" y="3688008"/>
                  <a:ext cx="774387" cy="582956"/>
                </a:xfrm>
                <a:prstGeom prst="rect">
                  <a:avLst/>
                </a:prstGeom>
                <a:noFill/>
                <a:ln w="9525">
                  <a:noFill/>
                  <a:miter lim="800000"/>
                  <a:headEnd/>
                  <a:tailEnd/>
                </a:ln>
              </p:spPr>
              <p:txBody>
                <a:bodyPr>
                  <a:spAutoFit/>
                </a:bodyPr>
                <a:lstStyle/>
                <a:p>
                  <a:pPr>
                    <a:buFont typeface="Arial" charset="0"/>
                    <a:buNone/>
                  </a:pPr>
                  <a:r>
                    <a:rPr lang="en-US" sz="900" b="1">
                      <a:solidFill>
                        <a:srgbClr val="669900"/>
                      </a:solidFill>
                      <a:sym typeface="Wingdings" pitchFamily="2" charset="2"/>
                    </a:rPr>
                    <a:t>MDP</a:t>
                  </a:r>
                  <a:endParaRPr lang="en-US" sz="900" b="1">
                    <a:solidFill>
                      <a:srgbClr val="669900"/>
                    </a:solidFill>
                  </a:endParaRPr>
                </a:p>
              </p:txBody>
            </p:sp>
            <p:sp>
              <p:nvSpPr>
                <p:cNvPr id="39" name="Rectangle 38"/>
                <p:cNvSpPr/>
                <p:nvPr/>
              </p:nvSpPr>
              <p:spPr>
                <a:xfrm>
                  <a:off x="3534853" y="4677117"/>
                  <a:ext cx="937248" cy="583014"/>
                </a:xfrm>
                <a:prstGeom prst="rect">
                  <a:avLst/>
                </a:prstGeom>
              </p:spPr>
              <p:txBody>
                <a:bodyPr>
                  <a:spAutoFit/>
                </a:bodyPr>
                <a:lstStyle/>
                <a:p>
                  <a:pPr>
                    <a:buFont typeface="Arial" charset="0"/>
                    <a:buNone/>
                    <a:defRPr/>
                  </a:pPr>
                  <a:r>
                    <a:rPr lang="en-US" sz="900" b="1" dirty="0">
                      <a:solidFill>
                        <a:schemeClr val="accent1">
                          <a:lumMod val="75000"/>
                        </a:schemeClr>
                      </a:solidFill>
                      <a:latin typeface="Arial" pitchFamily="34" charset="0"/>
                      <a:sym typeface="Wingdings" pitchFamily="2" charset="2"/>
                    </a:rPr>
                    <a:t>GUV</a:t>
                  </a:r>
                  <a:endParaRPr lang="en-US" sz="900" b="1" dirty="0">
                    <a:solidFill>
                      <a:schemeClr val="accent1">
                        <a:lumMod val="75000"/>
                      </a:schemeClr>
                    </a:solidFill>
                    <a:latin typeface="Arial" pitchFamily="34" charset="0"/>
                  </a:endParaRPr>
                </a:p>
              </p:txBody>
            </p:sp>
          </p:grpSp>
          <p:sp>
            <p:nvSpPr>
              <p:cNvPr id="77839" name="Rectangle 26"/>
              <p:cNvSpPr>
                <a:spLocks noChangeArrowheads="1"/>
              </p:cNvSpPr>
              <p:nvPr/>
            </p:nvSpPr>
            <p:spPr bwMode="auto">
              <a:xfrm>
                <a:off x="1055049" y="4677559"/>
                <a:ext cx="759052" cy="582956"/>
              </a:xfrm>
              <a:prstGeom prst="rect">
                <a:avLst/>
              </a:prstGeom>
              <a:noFill/>
              <a:ln w="9525">
                <a:noFill/>
                <a:miter lim="800000"/>
                <a:headEnd/>
                <a:tailEnd/>
              </a:ln>
            </p:spPr>
            <p:txBody>
              <a:bodyPr>
                <a:spAutoFit/>
              </a:bodyPr>
              <a:lstStyle/>
              <a:p>
                <a:pPr>
                  <a:buFont typeface="Arial" charset="0"/>
                  <a:buNone/>
                </a:pPr>
                <a:r>
                  <a:rPr lang="en-US" sz="900" b="1">
                    <a:solidFill>
                      <a:schemeClr val="tx2"/>
                    </a:solidFill>
                    <a:sym typeface="Wingdings" pitchFamily="2" charset="2"/>
                  </a:rPr>
                  <a:t>GDV</a:t>
                </a:r>
                <a:endParaRPr lang="en-US" sz="900" b="1">
                  <a:solidFill>
                    <a:schemeClr val="tx2"/>
                  </a:solidFill>
                </a:endParaRPr>
              </a:p>
            </p:txBody>
          </p:sp>
        </p:grpSp>
        <p:sp>
          <p:nvSpPr>
            <p:cNvPr id="77835" name="Rectangle 37"/>
            <p:cNvSpPr>
              <a:spLocks noChangeArrowheads="1"/>
            </p:cNvSpPr>
            <p:nvPr/>
          </p:nvSpPr>
          <p:spPr bwMode="auto">
            <a:xfrm>
              <a:off x="5616872" y="3176366"/>
              <a:ext cx="1021127" cy="215444"/>
            </a:xfrm>
            <a:prstGeom prst="rect">
              <a:avLst/>
            </a:prstGeom>
            <a:noFill/>
            <a:ln w="9525">
              <a:noFill/>
              <a:miter lim="800000"/>
              <a:headEnd/>
              <a:tailEnd/>
            </a:ln>
          </p:spPr>
          <p:txBody>
            <a:bodyPr>
              <a:spAutoFit/>
            </a:bodyPr>
            <a:lstStyle/>
            <a:p>
              <a:pPr>
                <a:buFont typeface="Arial" charset="0"/>
                <a:buNone/>
              </a:pPr>
              <a:endParaRPr lang="fr-FR" sz="800">
                <a:solidFill>
                  <a:srgbClr val="FF0000"/>
                </a:solidFill>
              </a:endParaRPr>
            </a:p>
          </p:txBody>
        </p:sp>
        <p:sp>
          <p:nvSpPr>
            <p:cNvPr id="24" name="U-Turn Arrow 23"/>
            <p:cNvSpPr/>
            <p:nvPr/>
          </p:nvSpPr>
          <p:spPr bwMode="auto">
            <a:xfrm flipV="1">
              <a:off x="358859" y="3747299"/>
              <a:ext cx="6023824" cy="236738"/>
            </a:xfrm>
            <a:prstGeom prst="uturnArrow">
              <a:avLst>
                <a:gd name="adj1" fmla="val 20576"/>
                <a:gd name="adj2" fmla="val 25000"/>
                <a:gd name="adj3" fmla="val 36038"/>
                <a:gd name="adj4" fmla="val 49123"/>
                <a:gd name="adj5" fmla="val 98982"/>
              </a:avLst>
            </a:prstGeom>
            <a:solidFill>
              <a:srgbClr val="92D050"/>
            </a:solidFill>
            <a:ln w="127" cap="flat" cmpd="sng" algn="ctr">
              <a:solidFill>
                <a:srgbClr val="A6A6A6"/>
              </a:solidFill>
              <a:prstDash val="solid"/>
              <a:round/>
              <a:headEnd type="none" w="med" len="med"/>
              <a:tailEnd type="none" w="med" len="med"/>
            </a:ln>
            <a:effectLst/>
          </p:spPr>
          <p:txBody>
            <a:bodyPr/>
            <a:lstStyle/>
            <a:p>
              <a:pPr algn="ctr" eaLnBrk="0" hangingPunct="0">
                <a:defRPr/>
              </a:pPr>
              <a:endParaRPr lang="nl-BE">
                <a:latin typeface="Times" pitchFamily="18" charset="0"/>
              </a:endParaRPr>
            </a:p>
          </p:txBody>
        </p:sp>
        <p:sp>
          <p:nvSpPr>
            <p:cNvPr id="25" name="U-Turn Arrow 24"/>
            <p:cNvSpPr/>
            <p:nvPr/>
          </p:nvSpPr>
          <p:spPr bwMode="auto">
            <a:xfrm>
              <a:off x="3753387" y="2061149"/>
              <a:ext cx="4588225" cy="351080"/>
            </a:xfrm>
            <a:prstGeom prst="uturnArrow">
              <a:avLst>
                <a:gd name="adj1" fmla="val 14958"/>
                <a:gd name="adj2" fmla="val 25000"/>
                <a:gd name="adj3" fmla="val 49859"/>
                <a:gd name="adj4" fmla="val 49123"/>
                <a:gd name="adj5" fmla="val 98982"/>
              </a:avLst>
            </a:prstGeom>
            <a:solidFill>
              <a:srgbClr val="FF3300"/>
            </a:solidFill>
            <a:ln w="127" cap="flat" cmpd="sng" algn="ctr">
              <a:solidFill>
                <a:srgbClr val="A6A6A6"/>
              </a:solidFill>
              <a:prstDash val="solid"/>
              <a:round/>
              <a:headEnd type="none" w="med" len="med"/>
              <a:tailEnd type="none" w="med" len="med"/>
            </a:ln>
            <a:effectLst/>
          </p:spPr>
          <p:txBody>
            <a:bodyPr/>
            <a:lstStyle/>
            <a:p>
              <a:pPr algn="ctr" eaLnBrk="0" hangingPunct="0">
                <a:defRPr/>
              </a:pPr>
              <a:endParaRPr lang="nl-BE">
                <a:latin typeface="Times" pitchFamily="18" charset="0"/>
              </a:endParaRPr>
            </a:p>
          </p:txBody>
        </p:sp>
      </p:grpSp>
      <p:sp>
        <p:nvSpPr>
          <p:cNvPr id="77828" name="Rectangle 39"/>
          <p:cNvSpPr>
            <a:spLocks noChangeArrowheads="1"/>
          </p:cNvSpPr>
          <p:nvPr/>
        </p:nvSpPr>
        <p:spPr bwMode="auto">
          <a:xfrm>
            <a:off x="4716463" y="3092450"/>
            <a:ext cx="933450" cy="246063"/>
          </a:xfrm>
          <a:prstGeom prst="rect">
            <a:avLst/>
          </a:prstGeom>
          <a:noFill/>
          <a:ln w="9525">
            <a:noFill/>
            <a:miter lim="800000"/>
            <a:headEnd/>
            <a:tailEnd/>
          </a:ln>
        </p:spPr>
        <p:txBody>
          <a:bodyPr>
            <a:spAutoFit/>
          </a:bodyPr>
          <a:lstStyle/>
          <a:p>
            <a:pPr>
              <a:buFont typeface="Arial" charset="0"/>
              <a:buNone/>
            </a:pPr>
            <a:r>
              <a:rPr lang="en-GB" sz="1000">
                <a:latin typeface="Verdana" pitchFamily="34" charset="0"/>
                <a:sym typeface="Wingdings" pitchFamily="2" charset="2"/>
              </a:rPr>
              <a:t>Elia ARP</a:t>
            </a:r>
            <a:endParaRPr lang="en-GB" sz="1000">
              <a:latin typeface="Verdana" pitchFamily="34" charset="0"/>
            </a:endParaRPr>
          </a:p>
        </p:txBody>
      </p:sp>
      <p:sp>
        <p:nvSpPr>
          <p:cNvPr id="77829" name="Rectangle 38"/>
          <p:cNvSpPr>
            <a:spLocks noChangeArrowheads="1"/>
          </p:cNvSpPr>
          <p:nvPr/>
        </p:nvSpPr>
        <p:spPr bwMode="auto">
          <a:xfrm>
            <a:off x="4735513" y="2663825"/>
            <a:ext cx="989012" cy="230188"/>
          </a:xfrm>
          <a:prstGeom prst="rect">
            <a:avLst/>
          </a:prstGeom>
          <a:noFill/>
          <a:ln w="9525">
            <a:noFill/>
            <a:miter lim="800000"/>
            <a:headEnd/>
            <a:tailEnd/>
          </a:ln>
        </p:spPr>
        <p:txBody>
          <a:bodyPr>
            <a:spAutoFit/>
          </a:bodyPr>
          <a:lstStyle/>
          <a:p>
            <a:pPr>
              <a:buFont typeface="Arial" charset="0"/>
              <a:buNone/>
            </a:pPr>
            <a:r>
              <a:rPr lang="en-GB" sz="900">
                <a:latin typeface="Verdana" pitchFamily="34" charset="0"/>
              </a:rPr>
              <a:t>ARP </a:t>
            </a:r>
            <a:r>
              <a:rPr lang="en-GB" sz="900">
                <a:latin typeface="Verdana" pitchFamily="34" charset="0"/>
                <a:sym typeface="Wingdings" pitchFamily="2" charset="2"/>
              </a:rPr>
              <a:t> Elia</a:t>
            </a:r>
            <a:endParaRPr lang="en-GB" sz="900">
              <a:latin typeface="Verdana" pitchFamily="34" charset="0"/>
            </a:endParaRPr>
          </a:p>
        </p:txBody>
      </p:sp>
      <p:cxnSp>
        <p:nvCxnSpPr>
          <p:cNvPr id="45" name="Straight Connector 44"/>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294967295"/>
          </p:nvPr>
        </p:nvSpPr>
        <p:spPr>
          <a:xfrm>
            <a:off x="7710488" y="6548438"/>
            <a:ext cx="817562" cy="252412"/>
          </a:xfrm>
          <a:prstGeom prst="rect">
            <a:avLst/>
          </a:prstGeom>
        </p:spPr>
        <p:txBody>
          <a:bodyPr/>
          <a:lstStyle/>
          <a:p>
            <a:pPr>
              <a:defRPr/>
            </a:pPr>
            <a:fld id="{831BD1A5-8908-45C7-9CC2-966884B348F5}" type="slidenum">
              <a:rPr lang="en-US" smtClean="0"/>
              <a:pPr>
                <a:defRPr/>
              </a:pPr>
              <a:t>35</a:t>
            </a:fld>
            <a:endParaRPr lang="en-US" dirty="0"/>
          </a:p>
        </p:txBody>
      </p:sp>
    </p:spTree>
    <p:extLst>
      <p:ext uri="{BB962C8B-B14F-4D97-AF65-F5344CB8AC3E}">
        <p14:creationId xmlns:p14="http://schemas.microsoft.com/office/powerpoint/2010/main" val="350792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543529" y="1841500"/>
            <a:ext cx="7962900" cy="1803400"/>
          </a:xfrm>
          <a:prstGeom prst="rect">
            <a:avLst/>
          </a:prstGeom>
          <a:noFill/>
          <a:ln w="9525">
            <a:noFill/>
            <a:miter lim="800000"/>
            <a:headEnd/>
            <a:tailEnd/>
          </a:ln>
        </p:spPr>
        <p:txBody>
          <a:bodyPr>
            <a:spAutoFit/>
          </a:bodyPr>
          <a:lstStyle/>
          <a:p>
            <a:pPr marL="666750" indent="-666750" eaLnBrk="0" hangingPunct="0">
              <a:spcBef>
                <a:spcPct val="50000"/>
              </a:spcBef>
              <a:buClr>
                <a:schemeClr val="tx2"/>
              </a:buClr>
              <a:buFont typeface="Wingdings" pitchFamily="2" charset="2"/>
              <a:buChar char="§"/>
            </a:pPr>
            <a:r>
              <a:rPr lang="en-GB" sz="1600" dirty="0">
                <a:latin typeface="Verdana" pitchFamily="34" charset="0"/>
              </a:rPr>
              <a:t>All activations in order to resolve </a:t>
            </a:r>
            <a:r>
              <a:rPr lang="en-GB" sz="1600" b="1" dirty="0">
                <a:latin typeface="Verdana" pitchFamily="34" charset="0"/>
              </a:rPr>
              <a:t>congestions </a:t>
            </a:r>
            <a:r>
              <a:rPr lang="en-GB" sz="1600" dirty="0">
                <a:latin typeface="Verdana" pitchFamily="34" charset="0"/>
              </a:rPr>
              <a:t>in the ELIA zone (I/D, tertiary reserve, load shedding)</a:t>
            </a:r>
          </a:p>
          <a:p>
            <a:pPr marL="666750" indent="-666750" eaLnBrk="0" hangingPunct="0">
              <a:spcBef>
                <a:spcPct val="50000"/>
              </a:spcBef>
              <a:buClr>
                <a:schemeClr val="tx2"/>
              </a:buClr>
              <a:buFont typeface="Wingdings" pitchFamily="2" charset="2"/>
              <a:buChar char="§"/>
            </a:pPr>
            <a:r>
              <a:rPr lang="en-GB" sz="1600" dirty="0">
                <a:latin typeface="Verdana" pitchFamily="34" charset="0"/>
              </a:rPr>
              <a:t>All activations in the purpose of international </a:t>
            </a:r>
            <a:r>
              <a:rPr lang="en-GB" sz="1600" dirty="0" err="1">
                <a:latin typeface="Verdana" pitchFamily="34" charset="0"/>
              </a:rPr>
              <a:t>redispatching</a:t>
            </a:r>
            <a:r>
              <a:rPr lang="en-GB" sz="1600" dirty="0">
                <a:latin typeface="Verdana" pitchFamily="34" charset="0"/>
              </a:rPr>
              <a:t> (=border </a:t>
            </a:r>
            <a:r>
              <a:rPr lang="en-GB" sz="1600" b="1" dirty="0">
                <a:latin typeface="Verdana" pitchFamily="34" charset="0"/>
              </a:rPr>
              <a:t>congestions</a:t>
            </a:r>
            <a:r>
              <a:rPr lang="en-GB" sz="1600" dirty="0">
                <a:latin typeface="Verdana" pitchFamily="34" charset="0"/>
              </a:rPr>
              <a:t>)</a:t>
            </a:r>
          </a:p>
          <a:p>
            <a:pPr marL="666750" indent="-666750" eaLnBrk="0" hangingPunct="0">
              <a:spcBef>
                <a:spcPct val="50000"/>
              </a:spcBef>
              <a:buClr>
                <a:schemeClr val="tx2"/>
              </a:buClr>
              <a:buFont typeface="Wingdings" pitchFamily="2" charset="2"/>
              <a:buChar char="§"/>
            </a:pPr>
            <a:r>
              <a:rPr lang="en-GB" sz="1600" dirty="0">
                <a:latin typeface="Verdana" pitchFamily="34" charset="0"/>
              </a:rPr>
              <a:t>All activations in order to provide energy to </a:t>
            </a:r>
            <a:r>
              <a:rPr lang="en-GB" sz="1600" b="1" dirty="0">
                <a:latin typeface="Verdana" pitchFamily="34" charset="0"/>
              </a:rPr>
              <a:t>other TSOs</a:t>
            </a:r>
            <a:r>
              <a:rPr lang="en-GB" sz="1600" dirty="0">
                <a:latin typeface="Verdana" pitchFamily="34" charset="0"/>
              </a:rPr>
              <a:t> (inter-TSO injections to RTE/</a:t>
            </a:r>
            <a:r>
              <a:rPr lang="en-GB" sz="1600" dirty="0" err="1">
                <a:latin typeface="Verdana" pitchFamily="34" charset="0"/>
              </a:rPr>
              <a:t>TenneT</a:t>
            </a:r>
            <a:r>
              <a:rPr lang="en-GB" sz="1600" dirty="0">
                <a:latin typeface="Verdana" pitchFamily="34" charset="0"/>
              </a:rPr>
              <a:t> at their request)</a:t>
            </a:r>
          </a:p>
        </p:txBody>
      </p:sp>
      <p:sp>
        <p:nvSpPr>
          <p:cNvPr id="78851" name="Text Box 3"/>
          <p:cNvSpPr txBox="1">
            <a:spLocks noChangeArrowheads="1"/>
          </p:cNvSpPr>
          <p:nvPr/>
        </p:nvSpPr>
        <p:spPr bwMode="auto">
          <a:xfrm>
            <a:off x="703262" y="4365862"/>
            <a:ext cx="7521575" cy="708025"/>
          </a:xfrm>
          <a:prstGeom prst="rect">
            <a:avLst/>
          </a:prstGeom>
          <a:noFill/>
          <a:ln w="9525">
            <a:noFill/>
            <a:miter lim="800000"/>
            <a:headEnd/>
            <a:tailEnd/>
          </a:ln>
        </p:spPr>
        <p:txBody>
          <a:bodyPr>
            <a:spAutoFit/>
          </a:bodyPr>
          <a:lstStyle/>
          <a:p>
            <a:pPr algn="ctr" eaLnBrk="0" hangingPunct="0">
              <a:spcBef>
                <a:spcPct val="50000"/>
              </a:spcBef>
            </a:pPr>
            <a:r>
              <a:rPr lang="en-GB" sz="2000" i="1" dirty="0">
                <a:solidFill>
                  <a:schemeClr val="tx2"/>
                </a:solidFill>
                <a:latin typeface="Verdana" pitchFamily="34" charset="0"/>
              </a:rPr>
              <a:t>Those activations (costs) do not influence the imbalance tariffs (directly</a:t>
            </a:r>
            <a:r>
              <a:rPr lang="en-GB" sz="2000" i="1" dirty="0" smtClean="0">
                <a:solidFill>
                  <a:schemeClr val="tx2"/>
                </a:solidFill>
                <a:latin typeface="Verdana" pitchFamily="34" charset="0"/>
              </a:rPr>
              <a:t>)</a:t>
            </a:r>
            <a:endParaRPr lang="en-GB" sz="2000" i="1" dirty="0">
              <a:solidFill>
                <a:schemeClr val="tx2"/>
              </a:solidFill>
              <a:latin typeface="Verdana" pitchFamily="34" charset="0"/>
            </a:endParaRPr>
          </a:p>
        </p:txBody>
      </p:sp>
      <p:sp>
        <p:nvSpPr>
          <p:cNvPr id="78852" name="Text Box 4"/>
          <p:cNvSpPr txBox="1">
            <a:spLocks noChangeArrowheads="1"/>
          </p:cNvSpPr>
          <p:nvPr/>
        </p:nvSpPr>
        <p:spPr bwMode="auto">
          <a:xfrm>
            <a:off x="460375" y="146050"/>
            <a:ext cx="6056313" cy="674688"/>
          </a:xfrm>
          <a:prstGeom prst="rect">
            <a:avLst/>
          </a:prstGeom>
          <a:noFill/>
          <a:ln w="9525">
            <a:noFill/>
            <a:miter lim="800000"/>
            <a:headEnd/>
            <a:tailEnd/>
          </a:ln>
        </p:spPr>
        <p:txBody>
          <a:bodyPr lIns="88867" tIns="44433" rIns="88867" bIns="44433" anchor="ctr">
            <a:spAutoFit/>
          </a:bodyPr>
          <a:lstStyle/>
          <a:p>
            <a:r>
              <a:rPr lang="en-GB" sz="2000" b="1" dirty="0">
                <a:solidFill>
                  <a:schemeClr val="tx2"/>
                </a:solidFill>
              </a:rPr>
              <a:t>General principles of </a:t>
            </a:r>
            <a:r>
              <a:rPr lang="en-GB" sz="2000" b="1" dirty="0" smtClean="0">
                <a:solidFill>
                  <a:schemeClr val="tx2"/>
                </a:solidFill>
              </a:rPr>
              <a:t>balancing</a:t>
            </a:r>
            <a:endParaRPr lang="en-GB" sz="2000" b="1" dirty="0">
              <a:solidFill>
                <a:schemeClr val="tx2"/>
              </a:solidFill>
            </a:endParaRPr>
          </a:p>
          <a:p>
            <a:r>
              <a:rPr lang="en-GB" sz="1800" dirty="0">
                <a:solidFill>
                  <a:schemeClr val="tx2"/>
                </a:solidFill>
              </a:rPr>
              <a:t> ► Activations not taken into account</a:t>
            </a:r>
          </a:p>
        </p:txBody>
      </p:sp>
      <p:cxnSp>
        <p:nvCxnSpPr>
          <p:cNvPr id="6" name="Straight Connector 5"/>
          <p:cNvCxnSpPr/>
          <p:nvPr/>
        </p:nvCxnSpPr>
        <p:spPr bwMode="auto">
          <a:xfrm>
            <a:off x="395288" y="863600"/>
            <a:ext cx="8137525"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10"/>
          </p:nvPr>
        </p:nvSpPr>
        <p:spPr/>
        <p:txBody>
          <a:bodyPr/>
          <a:lstStyle/>
          <a:p>
            <a:pPr>
              <a:defRPr/>
            </a:pPr>
            <a:fld id="{A1E6518B-BD16-42EB-9F89-7315C8CE7881}" type="slidenum">
              <a:rPr lang="de-DE" smtClean="0"/>
              <a:pPr>
                <a:defRPr/>
              </a:pPr>
              <a:t>36</a:t>
            </a:fld>
            <a:endParaRPr lang="de-DE"/>
          </a:p>
        </p:txBody>
      </p:sp>
    </p:spTree>
    <p:extLst>
      <p:ext uri="{BB962C8B-B14F-4D97-AF65-F5344CB8AC3E}">
        <p14:creationId xmlns:p14="http://schemas.microsoft.com/office/powerpoint/2010/main" val="4068682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95420" y="429706"/>
            <a:ext cx="8849178" cy="712787"/>
          </a:xfrm>
        </p:spPr>
        <p:txBody>
          <a:bodyPr/>
          <a:lstStyle/>
          <a:p>
            <a:pPr marL="1074738"/>
            <a:r>
              <a:rPr lang="en-US" sz="2800" dirty="0" smtClean="0">
                <a:solidFill>
                  <a:srgbClr val="E75420"/>
                </a:solidFill>
              </a:rPr>
              <a:t>Drivers changing our world</a:t>
            </a:r>
            <a:endParaRPr lang="en-US" sz="2800" dirty="0">
              <a:solidFill>
                <a:schemeClr val="tx2"/>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430" y="185452"/>
            <a:ext cx="101123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a:xfrm>
            <a:off x="466724" y="1959195"/>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17" name="TextBox 16"/>
          <p:cNvSpPr txBox="1"/>
          <p:nvPr/>
        </p:nvSpPr>
        <p:spPr>
          <a:xfrm>
            <a:off x="1210605" y="4191505"/>
            <a:ext cx="1358064" cy="523220"/>
          </a:xfrm>
          <a:prstGeom prst="rect">
            <a:avLst/>
          </a:prstGeom>
          <a:noFill/>
        </p:spPr>
        <p:txBody>
          <a:bodyPr wrap="none" rtlCol="0">
            <a:spAutoFit/>
          </a:bodyPr>
          <a:lstStyle/>
          <a:p>
            <a:pPr defTabSz="457200" fontAlgn="auto">
              <a:spcBef>
                <a:spcPts val="0"/>
              </a:spcBef>
              <a:spcAft>
                <a:spcPts val="0"/>
              </a:spcAft>
            </a:pPr>
            <a:r>
              <a:rPr lang="en-US" sz="1400" b="1" dirty="0">
                <a:solidFill>
                  <a:srgbClr val="E75420"/>
                </a:solidFill>
                <a:latin typeface="Arial"/>
                <a:ea typeface="+mn-ea"/>
                <a:cs typeface="+mn-cs"/>
              </a:rPr>
              <a:t>Need for new </a:t>
            </a:r>
          </a:p>
          <a:p>
            <a:pPr defTabSz="457200" fontAlgn="auto">
              <a:spcBef>
                <a:spcPts val="0"/>
              </a:spcBef>
              <a:spcAft>
                <a:spcPts val="0"/>
              </a:spcAft>
            </a:pPr>
            <a:r>
              <a:rPr lang="en-US" sz="1400" b="1" dirty="0">
                <a:solidFill>
                  <a:srgbClr val="E75420"/>
                </a:solidFill>
                <a:latin typeface="Arial"/>
                <a:ea typeface="+mn-ea"/>
                <a:cs typeface="+mn-cs"/>
              </a:rPr>
              <a:t>infrastructure</a:t>
            </a:r>
          </a:p>
        </p:txBody>
      </p:sp>
      <p:sp>
        <p:nvSpPr>
          <p:cNvPr id="33" name="Rectangle 32"/>
          <p:cNvSpPr/>
          <p:nvPr/>
        </p:nvSpPr>
        <p:spPr>
          <a:xfrm>
            <a:off x="6471163" y="2000935"/>
            <a:ext cx="1863237" cy="523220"/>
          </a:xfrm>
          <a:prstGeom prst="rect">
            <a:avLst/>
          </a:prstGeom>
        </p:spPr>
        <p:txBody>
          <a:bodyPr wrap="square">
            <a:spAutoFit/>
          </a:bodyPr>
          <a:lstStyle/>
          <a:p>
            <a:pPr algn="r" defTabSz="457200" fontAlgn="auto">
              <a:spcBef>
                <a:spcPts val="0"/>
              </a:spcBef>
              <a:spcAft>
                <a:spcPts val="0"/>
              </a:spcAft>
            </a:pPr>
            <a:r>
              <a:rPr lang="en-US" sz="1400" b="1" dirty="0">
                <a:solidFill>
                  <a:srgbClr val="E75420"/>
                </a:solidFill>
                <a:latin typeface="Arial"/>
                <a:ea typeface="+mn-ea"/>
                <a:cs typeface="+mn-cs"/>
              </a:rPr>
              <a:t>New technologies</a:t>
            </a:r>
          </a:p>
          <a:p>
            <a:pPr algn="r" defTabSz="457200" fontAlgn="auto">
              <a:spcBef>
                <a:spcPts val="0"/>
              </a:spcBef>
              <a:spcAft>
                <a:spcPts val="0"/>
              </a:spcAft>
            </a:pPr>
            <a:r>
              <a:rPr lang="en-US" sz="1400" b="1" dirty="0">
                <a:solidFill>
                  <a:srgbClr val="E75420"/>
                </a:solidFill>
                <a:latin typeface="Arial"/>
                <a:ea typeface="+mn-ea"/>
                <a:cs typeface="+mn-cs"/>
              </a:rPr>
              <a:t>(HVDC)</a:t>
            </a:r>
          </a:p>
        </p:txBody>
      </p:sp>
      <p:sp>
        <p:nvSpPr>
          <p:cNvPr id="71" name="Oval 70"/>
          <p:cNvSpPr/>
          <p:nvPr/>
        </p:nvSpPr>
        <p:spPr>
          <a:xfrm>
            <a:off x="3543897" y="1755165"/>
            <a:ext cx="1696152" cy="1592630"/>
          </a:xfrm>
          <a:prstGeom prst="ellipse">
            <a:avLst/>
          </a:prstGeom>
          <a:solidFill>
            <a:schemeClr val="accent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b="1" dirty="0">
                <a:solidFill>
                  <a:prstClr val="white"/>
                </a:solidFill>
              </a:rPr>
              <a:t>Belgian Energy Policy</a:t>
            </a:r>
          </a:p>
        </p:txBody>
      </p:sp>
      <p:sp>
        <p:nvSpPr>
          <p:cNvPr id="72" name="Pentagon 71"/>
          <p:cNvSpPr/>
          <p:nvPr/>
        </p:nvSpPr>
        <p:spPr>
          <a:xfrm>
            <a:off x="467430" y="2979266"/>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73" name="TextBox 72"/>
          <p:cNvSpPr txBox="1"/>
          <p:nvPr/>
        </p:nvSpPr>
        <p:spPr>
          <a:xfrm>
            <a:off x="1191619" y="2134579"/>
            <a:ext cx="1734770" cy="307777"/>
          </a:xfrm>
          <a:prstGeom prst="rect">
            <a:avLst/>
          </a:prstGeom>
          <a:noFill/>
        </p:spPr>
        <p:txBody>
          <a:bodyPr wrap="none" rtlCol="0">
            <a:spAutoFit/>
          </a:bodyPr>
          <a:lstStyle/>
          <a:p>
            <a:pPr defTabSz="457200" fontAlgn="auto">
              <a:spcBef>
                <a:spcPts val="0"/>
              </a:spcBef>
              <a:spcAft>
                <a:spcPts val="0"/>
              </a:spcAft>
            </a:pPr>
            <a:r>
              <a:rPr lang="en-US" sz="1400" b="1" dirty="0">
                <a:solidFill>
                  <a:srgbClr val="E75420"/>
                </a:solidFill>
                <a:latin typeface="Arial"/>
                <a:ea typeface="+mn-ea"/>
                <a:cs typeface="+mn-cs"/>
              </a:rPr>
              <a:t>Nuclear phase out</a:t>
            </a:r>
          </a:p>
        </p:txBody>
      </p:sp>
      <p:sp>
        <p:nvSpPr>
          <p:cNvPr id="74" name="Pentagon 73"/>
          <p:cNvSpPr/>
          <p:nvPr/>
        </p:nvSpPr>
        <p:spPr>
          <a:xfrm>
            <a:off x="466725" y="4077090"/>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75" name="TextBox 74"/>
          <p:cNvSpPr txBox="1"/>
          <p:nvPr/>
        </p:nvSpPr>
        <p:spPr>
          <a:xfrm>
            <a:off x="1199405" y="3086185"/>
            <a:ext cx="1117614" cy="523220"/>
          </a:xfrm>
          <a:prstGeom prst="rect">
            <a:avLst/>
          </a:prstGeom>
          <a:noFill/>
        </p:spPr>
        <p:txBody>
          <a:bodyPr wrap="none" rtlCol="0">
            <a:spAutoFit/>
          </a:bodyPr>
          <a:lstStyle/>
          <a:p>
            <a:pPr defTabSz="457200" fontAlgn="auto">
              <a:spcBef>
                <a:spcPts val="0"/>
              </a:spcBef>
              <a:spcAft>
                <a:spcPts val="0"/>
              </a:spcAft>
            </a:pPr>
            <a:r>
              <a:rPr lang="en-US" sz="1400" b="1" dirty="0">
                <a:solidFill>
                  <a:srgbClr val="E75420"/>
                </a:solidFill>
                <a:latin typeface="Arial"/>
                <a:ea typeface="+mn-ea"/>
                <a:cs typeface="+mn-cs"/>
              </a:rPr>
              <a:t>De-central </a:t>
            </a:r>
          </a:p>
          <a:p>
            <a:pPr defTabSz="457200" fontAlgn="auto">
              <a:spcBef>
                <a:spcPts val="0"/>
              </a:spcBef>
              <a:spcAft>
                <a:spcPts val="0"/>
              </a:spcAft>
            </a:pPr>
            <a:r>
              <a:rPr lang="en-US" sz="1400" b="1" dirty="0">
                <a:solidFill>
                  <a:srgbClr val="E75420"/>
                </a:solidFill>
                <a:latin typeface="Arial"/>
                <a:ea typeface="+mn-ea"/>
                <a:cs typeface="+mn-cs"/>
              </a:rPr>
              <a:t>production</a:t>
            </a:r>
          </a:p>
        </p:txBody>
      </p:sp>
      <p:sp>
        <p:nvSpPr>
          <p:cNvPr id="79" name="Pentagon 78"/>
          <p:cNvSpPr/>
          <p:nvPr/>
        </p:nvSpPr>
        <p:spPr>
          <a:xfrm>
            <a:off x="466725" y="5157240"/>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80" name="TextBox 79"/>
          <p:cNvSpPr txBox="1"/>
          <p:nvPr/>
        </p:nvSpPr>
        <p:spPr>
          <a:xfrm>
            <a:off x="1231503" y="5256715"/>
            <a:ext cx="1900296" cy="523220"/>
          </a:xfrm>
          <a:prstGeom prst="rect">
            <a:avLst/>
          </a:prstGeom>
          <a:noFill/>
          <a:effectLst/>
        </p:spPr>
        <p:txBody>
          <a:bodyPr wrap="square" rtlCol="0">
            <a:spAutoFit/>
          </a:bodyPr>
          <a:lstStyle/>
          <a:p>
            <a:pPr defTabSz="457200" fontAlgn="auto">
              <a:spcBef>
                <a:spcPts val="0"/>
              </a:spcBef>
              <a:spcAft>
                <a:spcPts val="0"/>
              </a:spcAft>
            </a:pPr>
            <a:r>
              <a:rPr lang="en-US" sz="1400" b="1" dirty="0">
                <a:solidFill>
                  <a:srgbClr val="E75420"/>
                </a:solidFill>
                <a:latin typeface="Arial"/>
                <a:ea typeface="+mn-ea"/>
                <a:cs typeface="+mn-cs"/>
              </a:rPr>
              <a:t>Public </a:t>
            </a:r>
          </a:p>
          <a:p>
            <a:pPr defTabSz="457200" fontAlgn="auto">
              <a:spcBef>
                <a:spcPts val="0"/>
              </a:spcBef>
              <a:spcAft>
                <a:spcPts val="0"/>
              </a:spcAft>
            </a:pPr>
            <a:r>
              <a:rPr lang="en-US" sz="1400" b="1" dirty="0">
                <a:solidFill>
                  <a:srgbClr val="E75420"/>
                </a:solidFill>
                <a:latin typeface="Arial"/>
                <a:ea typeface="+mn-ea"/>
                <a:cs typeface="+mn-cs"/>
              </a:rPr>
              <a:t>acceptance</a:t>
            </a:r>
          </a:p>
        </p:txBody>
      </p:sp>
      <p:sp>
        <p:nvSpPr>
          <p:cNvPr id="92" name="Rectangle 91"/>
          <p:cNvSpPr/>
          <p:nvPr/>
        </p:nvSpPr>
        <p:spPr>
          <a:xfrm>
            <a:off x="6040187" y="2987315"/>
            <a:ext cx="1700463" cy="738664"/>
          </a:xfrm>
          <a:prstGeom prst="rect">
            <a:avLst/>
          </a:prstGeom>
        </p:spPr>
        <p:txBody>
          <a:bodyPr wrap="square">
            <a:spAutoFit/>
          </a:bodyPr>
          <a:lstStyle/>
          <a:p>
            <a:pPr algn="r" defTabSz="457200" fontAlgn="auto">
              <a:spcBef>
                <a:spcPts val="0"/>
              </a:spcBef>
              <a:spcAft>
                <a:spcPts val="0"/>
              </a:spcAft>
            </a:pPr>
            <a:r>
              <a:rPr lang="en-US" sz="1400" b="1" dirty="0">
                <a:solidFill>
                  <a:srgbClr val="E75420"/>
                </a:solidFill>
                <a:latin typeface="Arial"/>
                <a:ea typeface="+mn-ea"/>
                <a:cs typeface="+mn-cs"/>
              </a:rPr>
              <a:t>New roles “</a:t>
            </a:r>
            <a:r>
              <a:rPr lang="en-US" sz="1400" b="1" dirty="0" err="1">
                <a:solidFill>
                  <a:srgbClr val="E75420"/>
                </a:solidFill>
                <a:latin typeface="Arial"/>
                <a:ea typeface="+mn-ea"/>
                <a:cs typeface="+mn-cs"/>
              </a:rPr>
              <a:t>Prosumers</a:t>
            </a:r>
            <a:r>
              <a:rPr lang="en-US" sz="1400" b="1" dirty="0">
                <a:solidFill>
                  <a:srgbClr val="E75420"/>
                </a:solidFill>
                <a:latin typeface="Arial"/>
                <a:ea typeface="+mn-ea"/>
                <a:cs typeface="+mn-cs"/>
              </a:rPr>
              <a:t>, aggregators”</a:t>
            </a:r>
          </a:p>
        </p:txBody>
      </p:sp>
      <p:sp>
        <p:nvSpPr>
          <p:cNvPr id="98" name="Rectangle 97"/>
          <p:cNvSpPr/>
          <p:nvPr/>
        </p:nvSpPr>
        <p:spPr>
          <a:xfrm>
            <a:off x="5992166" y="4209995"/>
            <a:ext cx="2361747" cy="523220"/>
          </a:xfrm>
          <a:prstGeom prst="rect">
            <a:avLst/>
          </a:prstGeom>
        </p:spPr>
        <p:txBody>
          <a:bodyPr wrap="square">
            <a:spAutoFit/>
          </a:bodyPr>
          <a:lstStyle/>
          <a:p>
            <a:pPr algn="r" defTabSz="457200" fontAlgn="auto">
              <a:spcBef>
                <a:spcPts val="0"/>
              </a:spcBef>
              <a:spcAft>
                <a:spcPts val="0"/>
              </a:spcAft>
            </a:pPr>
            <a:r>
              <a:rPr lang="en-US" sz="1400" b="1" dirty="0">
                <a:solidFill>
                  <a:srgbClr val="E75420"/>
                </a:solidFill>
                <a:latin typeface="Arial"/>
                <a:ea typeface="+mn-ea"/>
                <a:cs typeface="+mn-cs"/>
              </a:rPr>
              <a:t>Fragmentation of the energy landscape</a:t>
            </a:r>
          </a:p>
        </p:txBody>
      </p:sp>
      <p:sp>
        <p:nvSpPr>
          <p:cNvPr id="104" name="Rectangle 103"/>
          <p:cNvSpPr/>
          <p:nvPr/>
        </p:nvSpPr>
        <p:spPr>
          <a:xfrm>
            <a:off x="5992166" y="5237769"/>
            <a:ext cx="2376330" cy="307777"/>
          </a:xfrm>
          <a:prstGeom prst="rect">
            <a:avLst/>
          </a:prstGeom>
        </p:spPr>
        <p:txBody>
          <a:bodyPr wrap="square">
            <a:spAutoFit/>
          </a:bodyPr>
          <a:lstStyle/>
          <a:p>
            <a:pPr algn="r" defTabSz="457200" fontAlgn="auto">
              <a:spcBef>
                <a:spcPts val="0"/>
              </a:spcBef>
              <a:spcAft>
                <a:spcPts val="0"/>
              </a:spcAft>
            </a:pPr>
            <a:r>
              <a:rPr lang="en-US" sz="1400" b="1" dirty="0">
                <a:solidFill>
                  <a:srgbClr val="E75420"/>
                </a:solidFill>
                <a:latin typeface="Arial"/>
                <a:ea typeface="+mn-ea"/>
                <a:cs typeface="+mn-cs"/>
              </a:rPr>
              <a:t>New Business Models</a:t>
            </a:r>
          </a:p>
        </p:txBody>
      </p:sp>
      <p:sp>
        <p:nvSpPr>
          <p:cNvPr id="117" name="TextBox 116"/>
          <p:cNvSpPr txBox="1"/>
          <p:nvPr/>
        </p:nvSpPr>
        <p:spPr>
          <a:xfrm>
            <a:off x="466723" y="1484730"/>
            <a:ext cx="2881107" cy="369332"/>
          </a:xfrm>
          <a:prstGeom prst="rect">
            <a:avLst/>
          </a:prstGeom>
          <a:noFill/>
        </p:spPr>
        <p:txBody>
          <a:bodyPr wrap="square" rtlCol="0">
            <a:spAutoFit/>
          </a:bodyPr>
          <a:lstStyle/>
          <a:p>
            <a:pPr defTabSz="457200" fontAlgn="auto">
              <a:spcBef>
                <a:spcPts val="0"/>
              </a:spcBef>
              <a:spcAft>
                <a:spcPts val="0"/>
              </a:spcAft>
            </a:pPr>
            <a:r>
              <a:rPr lang="en-US" sz="1800" dirty="0">
                <a:solidFill>
                  <a:srgbClr val="46535B"/>
                </a:solidFill>
                <a:latin typeface="Arial"/>
                <a:ea typeface="+mn-ea"/>
                <a:cs typeface="+mn-cs"/>
              </a:rPr>
              <a:t>Community / political</a:t>
            </a:r>
          </a:p>
        </p:txBody>
      </p:sp>
      <p:sp>
        <p:nvSpPr>
          <p:cNvPr id="119" name="TextBox 118"/>
          <p:cNvSpPr txBox="1"/>
          <p:nvPr/>
        </p:nvSpPr>
        <p:spPr>
          <a:xfrm>
            <a:off x="5867473" y="1484730"/>
            <a:ext cx="2881107" cy="369332"/>
          </a:xfrm>
          <a:prstGeom prst="rect">
            <a:avLst/>
          </a:prstGeom>
          <a:noFill/>
        </p:spPr>
        <p:txBody>
          <a:bodyPr wrap="square" rtlCol="0">
            <a:spAutoFit/>
          </a:bodyPr>
          <a:lstStyle/>
          <a:p>
            <a:pPr defTabSz="457200" fontAlgn="auto">
              <a:spcBef>
                <a:spcPts val="0"/>
              </a:spcBef>
              <a:spcAft>
                <a:spcPts val="0"/>
              </a:spcAft>
            </a:pPr>
            <a:r>
              <a:rPr lang="en-US" sz="1800" dirty="0">
                <a:solidFill>
                  <a:srgbClr val="46535B"/>
                </a:solidFill>
                <a:latin typeface="Arial"/>
                <a:ea typeface="+mn-ea"/>
                <a:cs typeface="+mn-cs"/>
              </a:rPr>
              <a:t>Market / technologies</a:t>
            </a:r>
          </a:p>
        </p:txBody>
      </p:sp>
      <p:pic>
        <p:nvPicPr>
          <p:cNvPr id="120" name="Picture 1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845" y="2134593"/>
            <a:ext cx="632774" cy="430287"/>
          </a:xfrm>
          <a:prstGeom prst="rect">
            <a:avLst/>
          </a:prstGeom>
        </p:spPr>
      </p:pic>
      <p:pic>
        <p:nvPicPr>
          <p:cNvPr id="122" name="Picture 1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650" y="3156090"/>
            <a:ext cx="608942" cy="444996"/>
          </a:xfrm>
          <a:prstGeom prst="rect">
            <a:avLst/>
          </a:prstGeom>
        </p:spPr>
      </p:pic>
      <p:pic>
        <p:nvPicPr>
          <p:cNvPr id="124" name="Picture 1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845" y="4228070"/>
            <a:ext cx="672658" cy="418139"/>
          </a:xfrm>
          <a:prstGeom prst="rect">
            <a:avLst/>
          </a:prstGeom>
        </p:spPr>
      </p:pic>
      <p:pic>
        <p:nvPicPr>
          <p:cNvPr id="125" name="Picture 1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440" y="5325010"/>
            <a:ext cx="660944" cy="406735"/>
          </a:xfrm>
          <a:prstGeom prst="rect">
            <a:avLst/>
          </a:prstGeom>
        </p:spPr>
      </p:pic>
      <p:sp>
        <p:nvSpPr>
          <p:cNvPr id="46" name="Pentagon 45"/>
          <p:cNvSpPr/>
          <p:nvPr/>
        </p:nvSpPr>
        <p:spPr>
          <a:xfrm rot="10800000">
            <a:off x="5684517" y="5130467"/>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48" name="Pentagon 47"/>
          <p:cNvSpPr/>
          <p:nvPr/>
        </p:nvSpPr>
        <p:spPr>
          <a:xfrm rot="10800000">
            <a:off x="5703421" y="4101260"/>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49" name="Pentagon 48"/>
          <p:cNvSpPr/>
          <p:nvPr/>
        </p:nvSpPr>
        <p:spPr>
          <a:xfrm rot="10800000">
            <a:off x="5703421" y="3004369"/>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50" name="Pentagon 49"/>
          <p:cNvSpPr/>
          <p:nvPr/>
        </p:nvSpPr>
        <p:spPr>
          <a:xfrm rot="10800000">
            <a:off x="5684516" y="1981370"/>
            <a:ext cx="2665075" cy="720100"/>
          </a:xfrm>
          <a:prstGeom prst="homePlat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pic>
        <p:nvPicPr>
          <p:cNvPr id="307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5320"/>
          <a:stretch/>
        </p:blipFill>
        <p:spPr bwMode="auto">
          <a:xfrm>
            <a:off x="530234" y="3099812"/>
            <a:ext cx="661385" cy="53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0464" y="3724469"/>
            <a:ext cx="2403018" cy="240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47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321517" y="4596687"/>
            <a:ext cx="3390483" cy="1261807"/>
          </a:xfrm>
        </p:spPr>
        <p:txBody>
          <a:bodyPr/>
          <a:lstStyle/>
          <a:p>
            <a:r>
              <a:rPr lang="nl-BE" dirty="0" smtClean="0"/>
              <a:t>Belgium is N°3 worldwide in offshore wind </a:t>
            </a:r>
            <a:r>
              <a:rPr lang="nl-BE" dirty="0" err="1" smtClean="0"/>
              <a:t>capacity</a:t>
            </a:r>
            <a:endParaRPr lang="nl-BE" dirty="0"/>
          </a:p>
        </p:txBody>
      </p:sp>
      <p:sp>
        <p:nvSpPr>
          <p:cNvPr id="8" name="Title 2"/>
          <p:cNvSpPr>
            <a:spLocks noGrp="1"/>
          </p:cNvSpPr>
          <p:nvPr>
            <p:ph type="title"/>
          </p:nvPr>
        </p:nvSpPr>
        <p:spPr>
          <a:xfrm>
            <a:off x="-468560" y="548680"/>
            <a:ext cx="8892528" cy="513886"/>
          </a:xfrm>
        </p:spPr>
        <p:txBody>
          <a:bodyPr/>
          <a:lstStyle/>
          <a:p>
            <a:pPr marL="1073150"/>
            <a:r>
              <a:rPr lang="nl-BE" dirty="0" smtClean="0"/>
              <a:t>Challenge : RES integration Belgian figures</a:t>
            </a:r>
            <a:endParaRPr lang="nl-B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324"/>
          <a:stretch/>
        </p:blipFill>
        <p:spPr bwMode="auto">
          <a:xfrm>
            <a:off x="5366775" y="1715197"/>
            <a:ext cx="3254711" cy="258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467544" y="1711796"/>
            <a:ext cx="4635500" cy="4381500"/>
          </a:xfrm>
          <a:prstGeom prst="rect">
            <a:avLst/>
          </a:prstGeom>
        </p:spPr>
      </p:pic>
      <p:sp>
        <p:nvSpPr>
          <p:cNvPr id="6" name="TextBox 5"/>
          <p:cNvSpPr txBox="1"/>
          <p:nvPr/>
        </p:nvSpPr>
        <p:spPr>
          <a:xfrm>
            <a:off x="494359" y="1340768"/>
            <a:ext cx="549249" cy="338554"/>
          </a:xfrm>
          <a:prstGeom prst="rect">
            <a:avLst/>
          </a:prstGeom>
          <a:noFill/>
        </p:spPr>
        <p:txBody>
          <a:bodyPr wrap="none" rtlCol="0">
            <a:spAutoFit/>
          </a:bodyPr>
          <a:lstStyle/>
          <a:p>
            <a:r>
              <a:rPr lang="fr-FR" sz="1600" dirty="0" smtClean="0"/>
              <a:t>MW</a:t>
            </a:r>
            <a:endParaRPr lang="fr-FR" sz="1600" dirty="0"/>
          </a:p>
        </p:txBody>
      </p:sp>
    </p:spTree>
    <p:extLst>
      <p:ext uri="{BB962C8B-B14F-4D97-AF65-F5344CB8AC3E}">
        <p14:creationId xmlns:p14="http://schemas.microsoft.com/office/powerpoint/2010/main" val="3072710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3"/>
          <p:cNvSpPr>
            <a:spLocks/>
          </p:cNvSpPr>
          <p:nvPr/>
        </p:nvSpPr>
        <p:spPr bwMode="auto">
          <a:xfrm>
            <a:off x="400050" y="161925"/>
            <a:ext cx="8132763" cy="674688"/>
          </a:xfrm>
          <a:prstGeom prst="rect">
            <a:avLst/>
          </a:prstGeom>
          <a:noFill/>
          <a:ln w="9525">
            <a:noFill/>
            <a:miter lim="800000"/>
            <a:headEnd/>
            <a:tailEnd/>
          </a:ln>
        </p:spPr>
        <p:txBody>
          <a:bodyPr lIns="88867" tIns="44433" rIns="88867" bIns="44433" anchor="ctr">
            <a:spAutoFit/>
          </a:bodyPr>
          <a:lstStyle/>
          <a:p>
            <a:r>
              <a:rPr lang="en-GB" sz="2000" b="1" dirty="0">
                <a:solidFill>
                  <a:schemeClr val="tx2"/>
                </a:solidFill>
              </a:rPr>
              <a:t>Context and challenges for </a:t>
            </a:r>
            <a:r>
              <a:rPr lang="en-GB" sz="2000" b="1" dirty="0" smtClean="0">
                <a:solidFill>
                  <a:schemeClr val="tx2"/>
                </a:solidFill>
              </a:rPr>
              <a:t>balancing</a:t>
            </a:r>
            <a:r>
              <a:rPr lang="en-GB" sz="2000" dirty="0">
                <a:solidFill>
                  <a:schemeClr val="tx2"/>
                </a:solidFill>
              </a:rPr>
              <a:t/>
            </a:r>
            <a:br>
              <a:rPr lang="en-GB" sz="2000" dirty="0">
                <a:solidFill>
                  <a:schemeClr val="tx2"/>
                </a:solidFill>
              </a:rPr>
            </a:br>
            <a:r>
              <a:rPr lang="en-GB" sz="1800" dirty="0">
                <a:solidFill>
                  <a:schemeClr val="tx2"/>
                </a:solidFill>
              </a:rPr>
              <a:t> </a:t>
            </a:r>
            <a:r>
              <a:rPr lang="en-GB" sz="1800" dirty="0" smtClean="0">
                <a:solidFill>
                  <a:schemeClr val="tx2"/>
                </a:solidFill>
              </a:rPr>
              <a:t>► </a:t>
            </a:r>
            <a:r>
              <a:rPr lang="en-GB" sz="1800" dirty="0">
                <a:solidFill>
                  <a:schemeClr val="tx2"/>
                </a:solidFill>
              </a:rPr>
              <a:t>Plenty of challenges… in </a:t>
            </a:r>
            <a:r>
              <a:rPr lang="en-GB" sz="1800" dirty="0" smtClean="0">
                <a:solidFill>
                  <a:schemeClr val="tx2"/>
                </a:solidFill>
              </a:rPr>
              <a:t>BE (2/2)</a:t>
            </a:r>
            <a:endParaRPr lang="en-GB" sz="1800" dirty="0">
              <a:solidFill>
                <a:schemeClr val="tx2"/>
              </a:solidFill>
            </a:endParaRPr>
          </a:p>
        </p:txBody>
      </p:sp>
      <p:cxnSp>
        <p:nvCxnSpPr>
          <p:cNvPr id="14" name="Straight Connector 13"/>
          <p:cNvCxnSpPr/>
          <p:nvPr/>
        </p:nvCxnSpPr>
        <p:spPr bwMode="auto">
          <a:xfrm>
            <a:off x="323850" y="83661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67594" name="Picture 2" descr="C:\Users\hfg259\AppData\Local\Microsoft\Windows\Temporary Internet Files\Content.IE5\F54EP67P\MC900140473[1].wmf"/>
          <p:cNvPicPr>
            <a:picLocks noChangeAspect="1" noChangeArrowheads="1"/>
          </p:cNvPicPr>
          <p:nvPr/>
        </p:nvPicPr>
        <p:blipFill>
          <a:blip r:embed="rId3"/>
          <a:srcRect/>
          <a:stretch>
            <a:fillRect/>
          </a:stretch>
        </p:blipFill>
        <p:spPr bwMode="auto">
          <a:xfrm>
            <a:off x="5508625" y="92075"/>
            <a:ext cx="1063625" cy="73660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7710488" y="6548438"/>
            <a:ext cx="817562" cy="252412"/>
          </a:xfrm>
          <a:prstGeom prst="rect">
            <a:avLst/>
          </a:prstGeom>
        </p:spPr>
        <p:txBody>
          <a:bodyPr/>
          <a:lstStyle/>
          <a:p>
            <a:pPr>
              <a:defRPr/>
            </a:pPr>
            <a:fld id="{4D7CA968-7CF5-43E5-A4A0-E7DFBEC5CEB1}" type="slidenum">
              <a:rPr lang="de-DE" smtClean="0"/>
              <a:pPr>
                <a:defRPr/>
              </a:pPr>
              <a:t>39</a:t>
            </a:fld>
            <a:endParaRPr lang="de-DE"/>
          </a:p>
        </p:txBody>
      </p:sp>
      <p:sp>
        <p:nvSpPr>
          <p:cNvPr id="15" name="Content Placeholder 2"/>
          <p:cNvSpPr txBox="1">
            <a:spLocks/>
          </p:cNvSpPr>
          <p:nvPr/>
        </p:nvSpPr>
        <p:spPr>
          <a:xfrm>
            <a:off x="400051" y="1158168"/>
            <a:ext cx="8132762" cy="4697065"/>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a:buChar char="-"/>
              <a:defRPr sz="1600" b="1">
                <a:solidFill>
                  <a:srgbClr val="21363C"/>
                </a:solidFill>
                <a:latin typeface="+mn-lt"/>
                <a:ea typeface="ヒラギノ角ゴ Pro W3" charset="-128"/>
                <a:cs typeface="ヒラギノ角ゴ Pro W3"/>
              </a:defRPr>
            </a:lvl2pPr>
            <a:lvl3pPr marL="569913" indent="-187325" algn="l" rtl="0" eaLnBrk="0" fontAlgn="base" hangingPunct="0">
              <a:spcBef>
                <a:spcPct val="20000"/>
              </a:spcBef>
              <a:spcAft>
                <a:spcPct val="0"/>
              </a:spcAft>
              <a:buClr>
                <a:schemeClr val="tx2"/>
              </a:buClr>
              <a:buSzPct val="85000"/>
              <a:buFont typeface="Verdana" pitchFamily="34" charset="0"/>
              <a:buChar char="–"/>
              <a:defRPr sz="1600">
                <a:solidFill>
                  <a:srgbClr val="21363C"/>
                </a:solidFill>
                <a:latin typeface="+mn-lt"/>
                <a:ea typeface="ヒラギノ角ゴ Pro W3" charset="-128"/>
                <a:cs typeface="ヒラギノ角ゴ Pro W3"/>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cs typeface="ヒラギノ角ゴ Pro W3"/>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cs typeface="ヒラギノ角ゴ Pro W3"/>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en-GB" kern="0" dirty="0" smtClean="0"/>
              <a:t>Limited (flexible) fossil plants</a:t>
            </a:r>
          </a:p>
          <a:p>
            <a:pPr lvl="1"/>
            <a:r>
              <a:rPr lang="en-GB" sz="1800" b="0" kern="0" dirty="0" smtClean="0"/>
              <a:t>5500MW inflexible Nuclear (biggest 1076 MW)</a:t>
            </a:r>
          </a:p>
          <a:p>
            <a:pPr lvl="1"/>
            <a:r>
              <a:rPr lang="en-GB" sz="1800" b="0" kern="0" dirty="0" smtClean="0"/>
              <a:t>3700MW CCGTs but non-spinning</a:t>
            </a:r>
          </a:p>
          <a:p>
            <a:pPr lvl="1"/>
            <a:r>
              <a:rPr lang="en-GB" sz="1800" b="0" kern="0" dirty="0" smtClean="0"/>
              <a:t>Green energy inflexible by subsidy schemes (€/</a:t>
            </a:r>
            <a:r>
              <a:rPr lang="en-GB" sz="1800" b="0" kern="0" dirty="0" err="1" smtClean="0"/>
              <a:t>MWh</a:t>
            </a:r>
            <a:r>
              <a:rPr lang="en-GB" sz="1800" b="0" kern="0" dirty="0" smtClean="0"/>
              <a:t>)</a:t>
            </a:r>
          </a:p>
          <a:p>
            <a:pPr>
              <a:buFont typeface="Wingdings" pitchFamily="2" charset="2"/>
              <a:buChar char="§"/>
            </a:pPr>
            <a:endParaRPr lang="en-GB" kern="0" dirty="0" smtClean="0"/>
          </a:p>
          <a:p>
            <a:pPr>
              <a:buFont typeface="Wingdings" pitchFamily="2" charset="2"/>
              <a:buChar char="§"/>
            </a:pPr>
            <a:endParaRPr lang="en-GB" kern="0" dirty="0" smtClean="0"/>
          </a:p>
          <a:p>
            <a:pPr>
              <a:buFont typeface="Wingdings" pitchFamily="2" charset="2"/>
              <a:buChar char="§"/>
            </a:pPr>
            <a:endParaRPr lang="en-GB" kern="0" dirty="0" smtClean="0"/>
          </a:p>
          <a:p>
            <a:pPr marL="0" indent="0"/>
            <a:endParaRPr lang="en-GB" kern="0" dirty="0" smtClean="0"/>
          </a:p>
          <a:p>
            <a:pPr>
              <a:buFont typeface="Wingdings" pitchFamily="2" charset="2"/>
              <a:buChar char="§"/>
            </a:pPr>
            <a:endParaRPr lang="en-GB" kern="0" dirty="0" smtClean="0"/>
          </a:p>
          <a:p>
            <a:pPr lvl="1">
              <a:buFont typeface="Wingdings" pitchFamily="2" charset="2"/>
              <a:buChar char="§"/>
            </a:pPr>
            <a:endParaRPr lang="en-US" sz="1800" kern="0"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151" y="2853490"/>
            <a:ext cx="5040560" cy="3029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1873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E3472E0-18F9-4D7C-81C3-52AC50A413F3}" type="slidenum">
              <a:rPr lang="de-DE" smtClean="0">
                <a:latin typeface="+mn-lt"/>
              </a:rPr>
              <a:pPr>
                <a:defRPr/>
              </a:pPr>
              <a:t>4</a:t>
            </a:fld>
            <a:endParaRPr lang="de-DE" dirty="0">
              <a:latin typeface="+mn-lt"/>
            </a:endParaRPr>
          </a:p>
        </p:txBody>
      </p:sp>
      <p:sp>
        <p:nvSpPr>
          <p:cNvPr id="5" name="Text Box 25"/>
          <p:cNvSpPr txBox="1">
            <a:spLocks noChangeArrowheads="1"/>
          </p:cNvSpPr>
          <p:nvPr/>
        </p:nvSpPr>
        <p:spPr bwMode="auto">
          <a:xfrm>
            <a:off x="4491040" y="1418000"/>
            <a:ext cx="4105275" cy="1938992"/>
          </a:xfrm>
          <a:prstGeom prst="rect">
            <a:avLst/>
          </a:prstGeom>
          <a:noFill/>
          <a:ln w="25400" algn="ctr">
            <a:solidFill>
              <a:srgbClr val="FF9900"/>
            </a:solidFill>
            <a:miter lim="800000"/>
            <a:headEnd/>
            <a:tailEnd type="none" w="sm" len="sm"/>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85725" marR="0" lvl="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err="1" smtClean="0">
                <a:ln>
                  <a:noFill/>
                </a:ln>
                <a:solidFill>
                  <a:srgbClr val="FF9900"/>
                </a:solidFill>
                <a:effectLst/>
                <a:latin typeface="+mn-lt"/>
              </a:rPr>
              <a:t>Ownership</a:t>
            </a:r>
            <a:endParaRPr kumimoji="0" lang="nl-NL" sz="1600" b="1" i="0" u="none" strike="noStrike" cap="none" normalizeH="0" baseline="0" dirty="0" smtClean="0">
              <a:ln>
                <a:noFill/>
              </a:ln>
              <a:solidFill>
                <a:srgbClr val="FF9900"/>
              </a:solidFill>
              <a:effectLst/>
              <a:latin typeface="+mn-lt"/>
            </a:endParaRPr>
          </a:p>
          <a:p>
            <a:pPr marL="85725" marR="0" lvl="0" algn="l" defTabSz="914400" rtl="0" eaLnBrk="1" fontAlgn="base" latinLnBrk="0" hangingPunct="1">
              <a:lnSpc>
                <a:spcPct val="100000"/>
              </a:lnSpc>
              <a:spcBef>
                <a:spcPct val="0"/>
              </a:spcBef>
              <a:spcAft>
                <a:spcPct val="0"/>
              </a:spcAft>
              <a:buClrTx/>
              <a:buSzTx/>
              <a:buFontTx/>
              <a:buNone/>
              <a:tabLst/>
            </a:pPr>
            <a:endParaRPr lang="en-GB" sz="1400" b="1" dirty="0">
              <a:latin typeface="+mn-lt"/>
            </a:endParaRPr>
          </a:p>
          <a:p>
            <a:pPr marL="85725" marR="0" lvl="0" algn="l"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err="1" smtClean="0">
                <a:ln>
                  <a:noFill/>
                </a:ln>
                <a:solidFill>
                  <a:schemeClr val="tx1">
                    <a:lumMod val="95000"/>
                    <a:lumOff val="5000"/>
                  </a:schemeClr>
                </a:solidFill>
                <a:effectLst/>
                <a:latin typeface="+mn-lt"/>
              </a:rPr>
              <a:t>Elia</a:t>
            </a:r>
            <a:endParaRPr kumimoji="0" lang="en-GB" sz="1400" i="0" u="none" strike="noStrike" cap="none" normalizeH="0" baseline="0" dirty="0" smtClean="0">
              <a:ln>
                <a:noFill/>
              </a:ln>
              <a:solidFill>
                <a:schemeClr val="tx1">
                  <a:lumMod val="95000"/>
                  <a:lumOff val="5000"/>
                </a:schemeClr>
              </a:solidFill>
              <a:effectLst/>
              <a:latin typeface="+mn-lt"/>
            </a:endParaRPr>
          </a:p>
          <a:p>
            <a:pPr marL="266700" marR="0" lvl="0" indent="-85725" algn="l" defTabSz="914400" rtl="0" eaLnBrk="1" fontAlgn="base" latinLnBrk="0" hangingPunct="1">
              <a:lnSpc>
                <a:spcPct val="100000"/>
              </a:lnSpc>
              <a:spcBef>
                <a:spcPct val="0"/>
              </a:spcBef>
              <a:spcAft>
                <a:spcPct val="0"/>
              </a:spcAft>
              <a:buClr>
                <a:schemeClr val="bg1">
                  <a:lumMod val="50000"/>
                </a:schemeClr>
              </a:buClr>
              <a:buSzPts val="1200"/>
              <a:buFont typeface="Arial" pitchFamily="34" charset="0"/>
              <a:buChar char="•"/>
              <a:tabLst/>
            </a:pPr>
            <a:r>
              <a:rPr kumimoji="0" lang="en-GB" sz="1200" i="0" u="none" strike="noStrike" cap="none" normalizeH="0" baseline="0" dirty="0" smtClean="0">
                <a:ln>
                  <a:noFill/>
                </a:ln>
                <a:solidFill>
                  <a:schemeClr val="tx1">
                    <a:lumMod val="95000"/>
                    <a:lumOff val="5000"/>
                  </a:schemeClr>
                </a:solidFill>
                <a:effectLst/>
                <a:latin typeface="+mn-lt"/>
              </a:rPr>
              <a:t>100% of 380-150kV network</a:t>
            </a:r>
          </a:p>
          <a:p>
            <a:pPr marL="266700" indent="-85725">
              <a:buClr>
                <a:schemeClr val="bg1">
                  <a:lumMod val="50000"/>
                </a:schemeClr>
              </a:buClr>
              <a:buSzPts val="1200"/>
              <a:buFont typeface="Arial" pitchFamily="34" charset="0"/>
              <a:buChar char="•"/>
            </a:pPr>
            <a:r>
              <a:rPr lang="en-GB" sz="1200" dirty="0">
                <a:solidFill>
                  <a:schemeClr val="tx1">
                    <a:lumMod val="95000"/>
                    <a:lumOff val="5000"/>
                  </a:schemeClr>
                </a:solidFill>
                <a:latin typeface="+mn-lt"/>
              </a:rPr>
              <a:t>94% of high voltage network (70-30kV)</a:t>
            </a:r>
          </a:p>
          <a:p>
            <a:pPr marL="85725" marR="0" lvl="0" algn="l" defTabSz="914400" rtl="0" eaLnBrk="1" fontAlgn="base" latinLnBrk="0" hangingPunct="1">
              <a:lnSpc>
                <a:spcPct val="100000"/>
              </a:lnSpc>
              <a:spcBef>
                <a:spcPct val="0"/>
              </a:spcBef>
              <a:spcAft>
                <a:spcPct val="0"/>
              </a:spcAft>
              <a:buClrTx/>
              <a:buSzTx/>
              <a:buFontTx/>
              <a:buNone/>
              <a:tabLst/>
            </a:pPr>
            <a:endParaRPr kumimoji="0" lang="en-GB" sz="800" i="0" u="none" strike="noStrike" cap="none" normalizeH="0" baseline="0" dirty="0" smtClean="0">
              <a:ln>
                <a:noFill/>
              </a:ln>
              <a:solidFill>
                <a:schemeClr val="tx1">
                  <a:lumMod val="95000"/>
                  <a:lumOff val="5000"/>
                </a:schemeClr>
              </a:solidFill>
              <a:effectLst/>
              <a:latin typeface="+mn-lt"/>
            </a:endParaRPr>
          </a:p>
          <a:p>
            <a:pPr marL="85725" marR="0" lvl="0" algn="l"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smtClean="0">
                <a:ln>
                  <a:noFill/>
                </a:ln>
                <a:solidFill>
                  <a:schemeClr val="tx1">
                    <a:lumMod val="95000"/>
                    <a:lumOff val="5000"/>
                  </a:schemeClr>
                </a:solidFill>
                <a:effectLst/>
                <a:latin typeface="+mn-lt"/>
              </a:rPr>
              <a:t>50Hertz</a:t>
            </a:r>
          </a:p>
          <a:p>
            <a:pPr marL="266700" marR="0" lvl="0" indent="-85725" defTabSz="914400" eaLnBrk="1" latinLnBrk="0" hangingPunct="1">
              <a:lnSpc>
                <a:spcPct val="100000"/>
              </a:lnSpc>
              <a:buClr>
                <a:schemeClr val="bg1">
                  <a:lumMod val="50000"/>
                </a:schemeClr>
              </a:buClr>
              <a:buSzPts val="1200"/>
              <a:buFont typeface="Arial" pitchFamily="34" charset="0"/>
              <a:buChar char="•"/>
              <a:tabLst/>
            </a:pPr>
            <a:r>
              <a:rPr lang="en-GB" sz="1200" dirty="0">
                <a:solidFill>
                  <a:schemeClr val="tx1">
                    <a:lumMod val="95000"/>
                    <a:lumOff val="5000"/>
                  </a:schemeClr>
                </a:solidFill>
                <a:latin typeface="+mn-lt"/>
              </a:rPr>
              <a:t>100% of 380-220kV network</a:t>
            </a:r>
          </a:p>
          <a:p>
            <a:pPr marL="723900" lvl="2" indent="-180975">
              <a:buClr>
                <a:schemeClr val="bg1">
                  <a:lumMod val="50000"/>
                </a:schemeClr>
              </a:buClr>
              <a:buSzPct val="70000"/>
              <a:buFont typeface="Wingdings" pitchFamily="2" charset="2"/>
              <a:buChar char="v"/>
            </a:pPr>
            <a:r>
              <a:rPr kumimoji="0" lang="en-GB" sz="1200" i="0" u="none" strike="noStrike" cap="none" normalizeH="0" baseline="0" dirty="0" smtClean="0">
                <a:ln>
                  <a:noFill/>
                </a:ln>
                <a:solidFill>
                  <a:schemeClr val="tx1">
                    <a:lumMod val="95000"/>
                    <a:lumOff val="5000"/>
                  </a:schemeClr>
                </a:solidFill>
                <a:effectLst/>
                <a:latin typeface="+mn-lt"/>
              </a:rPr>
              <a:t>34% of the German 380kV network</a:t>
            </a:r>
          </a:p>
          <a:p>
            <a:pPr marL="723900" lvl="2" indent="-180975">
              <a:buClr>
                <a:schemeClr val="bg1">
                  <a:lumMod val="50000"/>
                </a:schemeClr>
              </a:buClr>
              <a:buSzPct val="70000"/>
              <a:buFont typeface="Wingdings" pitchFamily="2" charset="2"/>
              <a:buChar char="v"/>
            </a:pPr>
            <a:r>
              <a:rPr kumimoji="0" lang="en-GB" sz="1200" i="0" u="none" strike="noStrike" cap="none" normalizeH="0" baseline="0" dirty="0" smtClean="0">
                <a:ln>
                  <a:noFill/>
                </a:ln>
                <a:solidFill>
                  <a:schemeClr val="tx1">
                    <a:lumMod val="95000"/>
                    <a:lumOff val="5000"/>
                  </a:schemeClr>
                </a:solidFill>
                <a:effectLst/>
                <a:latin typeface="+mn-lt"/>
              </a:rPr>
              <a:t>19% owner of the German 220kV network</a:t>
            </a:r>
            <a:endParaRPr kumimoji="0" lang="en-US" sz="1800" i="0" u="none" strike="noStrike" cap="none" normalizeH="0" baseline="0" dirty="0" smtClean="0">
              <a:ln>
                <a:noFill/>
              </a:ln>
              <a:solidFill>
                <a:schemeClr val="tx1">
                  <a:lumMod val="95000"/>
                  <a:lumOff val="5000"/>
                </a:schemeClr>
              </a:solidFill>
              <a:effectLst/>
              <a:latin typeface="+mn-lt"/>
            </a:endParaRPr>
          </a:p>
        </p:txBody>
      </p:sp>
      <p:sp>
        <p:nvSpPr>
          <p:cNvPr id="6" name="Text Box 26"/>
          <p:cNvSpPr txBox="1">
            <a:spLocks noChangeArrowheads="1"/>
          </p:cNvSpPr>
          <p:nvPr/>
        </p:nvSpPr>
        <p:spPr bwMode="auto">
          <a:xfrm>
            <a:off x="4499175" y="3717032"/>
            <a:ext cx="4105275" cy="1754326"/>
          </a:xfrm>
          <a:prstGeom prst="rect">
            <a:avLst/>
          </a:prstGeom>
          <a:noFill/>
          <a:ln w="25400" algn="ctr">
            <a:solidFill>
              <a:srgbClr val="FF9900"/>
            </a:solidFill>
            <a:miter lim="800000"/>
            <a:headEnd/>
            <a:tailEnd type="none" w="sm" len="sm"/>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266700" marR="0" lvl="0" indent="-180975"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smtClean="0">
                <a:ln>
                  <a:noFill/>
                </a:ln>
                <a:solidFill>
                  <a:srgbClr val="FF9900"/>
                </a:solidFill>
                <a:effectLst/>
                <a:latin typeface="+mn-lt"/>
              </a:rPr>
              <a:t>Age of </a:t>
            </a:r>
            <a:r>
              <a:rPr kumimoji="0" lang="nl-NL" sz="1600" b="1" i="0" u="none" strike="noStrike" cap="none" normalizeH="0" baseline="0" dirty="0" err="1" smtClean="0">
                <a:ln>
                  <a:noFill/>
                </a:ln>
                <a:solidFill>
                  <a:srgbClr val="FF9900"/>
                </a:solidFill>
                <a:effectLst/>
                <a:latin typeface="+mn-lt"/>
              </a:rPr>
              <a:t>networks</a:t>
            </a:r>
            <a:endParaRPr kumimoji="0" lang="nl-NL" sz="1600" b="1" i="0" u="none" strike="noStrike" cap="none" normalizeH="0" baseline="0" dirty="0" smtClean="0">
              <a:ln>
                <a:noFill/>
              </a:ln>
              <a:solidFill>
                <a:srgbClr val="FF9900"/>
              </a:solidFill>
              <a:effectLst/>
              <a:latin typeface="+mn-lt"/>
            </a:endParaRPr>
          </a:p>
          <a:p>
            <a:pPr marL="266700" marR="0" lvl="0" indent="-180975"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mn-lt"/>
            </a:endParaRPr>
          </a:p>
          <a:p>
            <a:pPr marL="266700" marR="0" lvl="0" indent="-180975" algn="l"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err="1" smtClean="0">
                <a:ln>
                  <a:noFill/>
                </a:ln>
                <a:solidFill>
                  <a:schemeClr val="tx1">
                    <a:lumMod val="95000"/>
                    <a:lumOff val="5000"/>
                  </a:schemeClr>
                </a:solidFill>
                <a:effectLst/>
                <a:latin typeface="+mn-lt"/>
              </a:rPr>
              <a:t>Elia</a:t>
            </a:r>
            <a:endParaRPr kumimoji="0" lang="en-GB" sz="1400" i="0" u="none" strike="noStrike" cap="none" normalizeH="0" baseline="0" dirty="0" smtClean="0">
              <a:ln>
                <a:noFill/>
              </a:ln>
              <a:solidFill>
                <a:schemeClr val="tx1">
                  <a:lumMod val="95000"/>
                  <a:lumOff val="5000"/>
                </a:schemeClr>
              </a:solidFill>
              <a:effectLst/>
              <a:latin typeface="+mn-lt"/>
            </a:endParaRPr>
          </a:p>
          <a:p>
            <a:pPr marL="266700" indent="-85725">
              <a:buClr>
                <a:schemeClr val="bg1">
                  <a:lumMod val="50000"/>
                </a:schemeClr>
              </a:buClr>
              <a:buSzPts val="1200"/>
              <a:buFont typeface="Arial" pitchFamily="34" charset="0"/>
              <a:buChar char="•"/>
            </a:pPr>
            <a:r>
              <a:rPr lang="en-GB" sz="1200" dirty="0">
                <a:solidFill>
                  <a:schemeClr val="tx1">
                    <a:lumMod val="95000"/>
                    <a:lumOff val="5000"/>
                  </a:schemeClr>
                </a:solidFill>
                <a:latin typeface="+mn-lt"/>
              </a:rPr>
              <a:t>Less than 15 years for 50% of underground cables</a:t>
            </a:r>
          </a:p>
          <a:p>
            <a:pPr marL="266700" indent="-85725">
              <a:buClr>
                <a:schemeClr val="bg1">
                  <a:lumMod val="50000"/>
                </a:schemeClr>
              </a:buClr>
              <a:buSzPts val="1200"/>
              <a:buFont typeface="Arial" pitchFamily="34" charset="0"/>
              <a:buChar char="•"/>
            </a:pPr>
            <a:r>
              <a:rPr lang="en-GB" sz="1200" dirty="0">
                <a:solidFill>
                  <a:schemeClr val="tx1">
                    <a:lumMod val="95000"/>
                    <a:lumOff val="5000"/>
                  </a:schemeClr>
                </a:solidFill>
                <a:latin typeface="+mn-lt"/>
              </a:rPr>
              <a:t>Less than 25 years for 50% of lines &amp; substations</a:t>
            </a:r>
          </a:p>
          <a:p>
            <a:pPr marL="266700" marR="0" lvl="0" indent="-180975" algn="l" defTabSz="914400" rtl="0" eaLnBrk="1" fontAlgn="base" latinLnBrk="0" hangingPunct="1">
              <a:lnSpc>
                <a:spcPct val="100000"/>
              </a:lnSpc>
              <a:spcBef>
                <a:spcPct val="0"/>
              </a:spcBef>
              <a:spcAft>
                <a:spcPct val="0"/>
              </a:spcAft>
              <a:buClrTx/>
              <a:buSzTx/>
              <a:buFontTx/>
              <a:buNone/>
              <a:tabLst/>
            </a:pPr>
            <a:endParaRPr kumimoji="0" lang="en-GB" sz="800" i="0" u="none" strike="noStrike" cap="none" normalizeH="0" baseline="0" dirty="0" smtClean="0">
              <a:ln>
                <a:noFill/>
              </a:ln>
              <a:solidFill>
                <a:schemeClr val="tx1">
                  <a:lumMod val="95000"/>
                  <a:lumOff val="5000"/>
                </a:schemeClr>
              </a:solidFill>
              <a:effectLst/>
              <a:latin typeface="+mn-lt"/>
            </a:endParaRPr>
          </a:p>
          <a:p>
            <a:pPr marL="266700" marR="0" lvl="0" indent="-180975" algn="l"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smtClean="0">
                <a:ln>
                  <a:noFill/>
                </a:ln>
                <a:solidFill>
                  <a:schemeClr val="tx1">
                    <a:lumMod val="95000"/>
                    <a:lumOff val="5000"/>
                  </a:schemeClr>
                </a:solidFill>
                <a:effectLst/>
                <a:latin typeface="+mn-lt"/>
              </a:rPr>
              <a:t>50Hertz</a:t>
            </a:r>
          </a:p>
          <a:p>
            <a:pPr marL="266700" indent="-85725">
              <a:buClr>
                <a:schemeClr val="bg1">
                  <a:lumMod val="50000"/>
                </a:schemeClr>
              </a:buClr>
              <a:buSzPts val="1200"/>
              <a:buFont typeface="Arial" pitchFamily="34" charset="0"/>
              <a:buChar char="•"/>
            </a:pPr>
            <a:r>
              <a:rPr lang="en-GB" sz="1200" dirty="0">
                <a:solidFill>
                  <a:schemeClr val="tx1">
                    <a:lumMod val="95000"/>
                    <a:lumOff val="5000"/>
                  </a:schemeClr>
                </a:solidFill>
                <a:latin typeface="+mn-lt"/>
              </a:rPr>
              <a:t>Around 10 years for 90% of the network (refurbished after German reunification in 1989)</a:t>
            </a:r>
            <a:endParaRPr lang="en-US" sz="1200" dirty="0">
              <a:solidFill>
                <a:schemeClr val="tx1">
                  <a:lumMod val="95000"/>
                  <a:lumOff val="5000"/>
                </a:schemeClr>
              </a:solidFill>
              <a:latin typeface="+mn-lt"/>
            </a:endParaRPr>
          </a:p>
        </p:txBody>
      </p:sp>
      <p:sp>
        <p:nvSpPr>
          <p:cNvPr id="7" name="Rectangle 28"/>
          <p:cNvSpPr>
            <a:spLocks noGrp="1" noChangeArrowheads="1"/>
          </p:cNvSpPr>
          <p:nvPr>
            <p:ph type="title" idx="4294967295"/>
          </p:nvPr>
        </p:nvSpPr>
        <p:spPr bwMode="auto">
          <a:xfrm>
            <a:off x="229482" y="271103"/>
            <a:ext cx="657476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marL="0" marR="0" lvl="0" indent="0" defTabSz="914400" latinLnBrk="0">
              <a:lnSpc>
                <a:spcPct val="100000"/>
              </a:lnSpc>
              <a:buClrTx/>
              <a:buSzTx/>
              <a:buFontTx/>
              <a:buNone/>
              <a:tabLst/>
            </a:pPr>
            <a:r>
              <a:rPr lang="en-GB" kern="1200" dirty="0" smtClean="0">
                <a:solidFill>
                  <a:srgbClr val="F86613"/>
                </a:solidFill>
                <a:ea typeface="+mj-ea"/>
              </a:rPr>
              <a:t>Elia Group - reliable </a:t>
            </a:r>
            <a:r>
              <a:rPr lang="en-GB" kern="1200" dirty="0">
                <a:solidFill>
                  <a:srgbClr val="F86613"/>
                </a:solidFill>
                <a:ea typeface="+mj-ea"/>
              </a:rPr>
              <a:t>and resilient networks</a:t>
            </a:r>
            <a:endParaRPr lang="en-US" kern="1200" dirty="0">
              <a:solidFill>
                <a:srgbClr val="F86613"/>
              </a:solidFill>
              <a:ea typeface="+mj-ea"/>
            </a:endParaRPr>
          </a:p>
        </p:txBody>
      </p:sp>
      <p:pic>
        <p:nvPicPr>
          <p:cNvPr id="8" name="Picture 7" descr="eMobility_ELIA grou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341" y="1924097"/>
            <a:ext cx="4100629" cy="270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850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nl-BE" dirty="0" err="1" smtClean="0"/>
              <a:t>Possible</a:t>
            </a:r>
            <a:r>
              <a:rPr lang="nl-BE" dirty="0" smtClean="0"/>
              <a:t> </a:t>
            </a:r>
            <a:r>
              <a:rPr lang="nl-BE" dirty="0" err="1" smtClean="0"/>
              <a:t>solutions</a:t>
            </a:r>
            <a:r>
              <a:rPr lang="nl-BE" dirty="0" smtClean="0"/>
              <a:t>:</a:t>
            </a:r>
            <a:br>
              <a:rPr lang="nl-BE" dirty="0" smtClean="0"/>
            </a:br>
            <a:r>
              <a:rPr lang="nl-BE" sz="2000" dirty="0" err="1" smtClean="0"/>
              <a:t>working</a:t>
            </a:r>
            <a:r>
              <a:rPr lang="nl-BE" sz="2000" dirty="0" smtClean="0"/>
              <a:t> on different </a:t>
            </a:r>
            <a:r>
              <a:rPr lang="nl-BE" sz="2000" dirty="0" err="1" smtClean="0"/>
              <a:t>axis</a:t>
            </a:r>
            <a:endParaRPr lang="nl-BE" sz="2000" dirty="0"/>
          </a:p>
        </p:txBody>
      </p:sp>
      <p:sp>
        <p:nvSpPr>
          <p:cNvPr id="4" name="Slide Number Placeholder 3"/>
          <p:cNvSpPr>
            <a:spLocks noGrp="1"/>
          </p:cNvSpPr>
          <p:nvPr>
            <p:ph type="sldNum" sz="quarter" idx="4294967295"/>
          </p:nvPr>
        </p:nvSpPr>
        <p:spPr>
          <a:xfrm>
            <a:off x="8136396" y="6492879"/>
            <a:ext cx="647700" cy="365125"/>
          </a:xfrm>
          <a:prstGeom prst="rect">
            <a:avLst/>
          </a:prstGeom>
        </p:spPr>
        <p:txBody>
          <a:bodyPr/>
          <a:lstStyle/>
          <a:p>
            <a:fld id="{A070C3C2-5BDB-7A4B-B839-00C05CB33EFF}" type="slidenum">
              <a:rPr lang="en-US" smtClean="0"/>
              <a:pPr/>
              <a:t>40</a:t>
            </a:fld>
            <a:endParaRPr lang="en-US"/>
          </a:p>
        </p:txBody>
      </p:sp>
      <p:graphicFrame>
        <p:nvGraphicFramePr>
          <p:cNvPr id="6" name="Diagram 5"/>
          <p:cNvGraphicFramePr/>
          <p:nvPr>
            <p:extLst>
              <p:ext uri="{D42A27DB-BD31-4B8C-83A1-F6EECF244321}">
                <p14:modId xmlns:p14="http://schemas.microsoft.com/office/powerpoint/2010/main" val="2208625579"/>
              </p:ext>
            </p:extLst>
          </p:nvPr>
        </p:nvGraphicFramePr>
        <p:xfrm>
          <a:off x="293018" y="1052736"/>
          <a:ext cx="852745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8769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95536" y="1196752"/>
            <a:ext cx="8352928" cy="1656184"/>
          </a:xfrm>
        </p:spPr>
        <p:txBody>
          <a:bodyPr lIns="0" tIns="0" rIns="0" bIns="0"/>
          <a:lstStyle/>
          <a:p>
            <a:pPr algn="just"/>
            <a:r>
              <a:rPr lang="nl-BE" dirty="0" smtClean="0"/>
              <a:t>The </a:t>
            </a:r>
            <a:r>
              <a:rPr lang="nl-BE" dirty="0" err="1" smtClean="0"/>
              <a:t>creation</a:t>
            </a:r>
            <a:r>
              <a:rPr lang="nl-BE" dirty="0" smtClean="0"/>
              <a:t> of the </a:t>
            </a:r>
            <a:r>
              <a:rPr lang="nl-BE" dirty="0" err="1" smtClean="0"/>
              <a:t>strategic</a:t>
            </a:r>
            <a:r>
              <a:rPr lang="nl-BE" dirty="0" smtClean="0"/>
              <a:t> reserves is part of the </a:t>
            </a:r>
            <a:r>
              <a:rPr lang="nl-BE" b="1" dirty="0"/>
              <a:t>“Plan </a:t>
            </a:r>
            <a:r>
              <a:rPr lang="nl-BE" b="1" dirty="0" err="1"/>
              <a:t>Wathelet</a:t>
            </a:r>
            <a:r>
              <a:rPr lang="nl-BE" b="1" dirty="0"/>
              <a:t>” </a:t>
            </a:r>
            <a:r>
              <a:rPr lang="nl-BE" dirty="0" err="1" smtClean="0"/>
              <a:t>which</a:t>
            </a:r>
            <a:r>
              <a:rPr lang="nl-BE" dirty="0" smtClean="0"/>
              <a:t> was </a:t>
            </a:r>
            <a:r>
              <a:rPr lang="nl-BE" dirty="0" err="1" smtClean="0"/>
              <a:t>initiated</a:t>
            </a:r>
            <a:r>
              <a:rPr lang="nl-BE" dirty="0" smtClean="0"/>
              <a:t> </a:t>
            </a:r>
            <a:r>
              <a:rPr lang="nl-BE" dirty="0" err="1"/>
              <a:t>by</a:t>
            </a:r>
            <a:r>
              <a:rPr lang="nl-BE" dirty="0"/>
              <a:t> </a:t>
            </a:r>
            <a:r>
              <a:rPr lang="nl-BE" dirty="0" err="1"/>
              <a:t>Secretary</a:t>
            </a:r>
            <a:r>
              <a:rPr lang="nl-BE" dirty="0"/>
              <a:t> of State </a:t>
            </a:r>
            <a:r>
              <a:rPr lang="nl-BE" dirty="0" err="1"/>
              <a:t>for</a:t>
            </a:r>
            <a:r>
              <a:rPr lang="nl-BE" dirty="0"/>
              <a:t> </a:t>
            </a:r>
            <a:r>
              <a:rPr lang="nl-BE" dirty="0" smtClean="0"/>
              <a:t>Energy </a:t>
            </a:r>
            <a:r>
              <a:rPr lang="nl-BE" dirty="0" err="1" smtClean="0"/>
              <a:t>Wathelet</a:t>
            </a:r>
            <a:r>
              <a:rPr lang="nl-BE" dirty="0" smtClean="0"/>
              <a:t> </a:t>
            </a:r>
            <a:r>
              <a:rPr lang="nl-BE" dirty="0" err="1"/>
              <a:t>with</a:t>
            </a:r>
            <a:r>
              <a:rPr lang="nl-BE" dirty="0"/>
              <a:t> the  </a:t>
            </a:r>
            <a:r>
              <a:rPr lang="nl-BE" dirty="0" err="1"/>
              <a:t>aim</a:t>
            </a:r>
            <a:r>
              <a:rPr lang="nl-BE" dirty="0"/>
              <a:t> of </a:t>
            </a:r>
            <a:r>
              <a:rPr lang="nl-BE" dirty="0" err="1"/>
              <a:t>guaranteeing</a:t>
            </a:r>
            <a:r>
              <a:rPr lang="nl-BE" dirty="0"/>
              <a:t> Belgian </a:t>
            </a:r>
            <a:r>
              <a:rPr lang="nl-BE" dirty="0" err="1"/>
              <a:t>electricity</a:t>
            </a:r>
            <a:r>
              <a:rPr lang="nl-BE" dirty="0"/>
              <a:t> security of </a:t>
            </a:r>
            <a:r>
              <a:rPr lang="nl-BE" dirty="0" err="1" smtClean="0"/>
              <a:t>supply</a:t>
            </a:r>
            <a:r>
              <a:rPr lang="nl-BE" dirty="0" smtClean="0"/>
              <a:t> in </a:t>
            </a:r>
            <a:r>
              <a:rPr lang="nl-BE" dirty="0"/>
              <a:t>the </a:t>
            </a:r>
            <a:r>
              <a:rPr lang="nl-BE" dirty="0" err="1"/>
              <a:t>future</a:t>
            </a:r>
            <a:r>
              <a:rPr lang="nl-BE" dirty="0"/>
              <a:t>.</a:t>
            </a:r>
          </a:p>
          <a:p>
            <a:r>
              <a:rPr lang="nl-BE" dirty="0" smtClean="0"/>
              <a:t>The </a:t>
            </a:r>
            <a:r>
              <a:rPr lang="nl-BE" dirty="0"/>
              <a:t>“Plan </a:t>
            </a:r>
            <a:r>
              <a:rPr lang="nl-BE" dirty="0" err="1"/>
              <a:t>Wathelet</a:t>
            </a:r>
            <a:r>
              <a:rPr lang="nl-BE" dirty="0"/>
              <a:t>” </a:t>
            </a:r>
            <a:r>
              <a:rPr lang="nl-BE" dirty="0" err="1"/>
              <a:t>consists</a:t>
            </a:r>
            <a:r>
              <a:rPr lang="nl-BE" dirty="0"/>
              <a:t> of </a:t>
            </a:r>
            <a:r>
              <a:rPr lang="nl-BE" dirty="0" err="1"/>
              <a:t>several</a:t>
            </a:r>
            <a:r>
              <a:rPr lang="nl-BE" dirty="0"/>
              <a:t> </a:t>
            </a:r>
            <a:r>
              <a:rPr lang="nl-BE" dirty="0" err="1"/>
              <a:t>elements</a:t>
            </a:r>
            <a:r>
              <a:rPr lang="nl-BE" dirty="0" smtClean="0"/>
              <a:t>:</a:t>
            </a:r>
            <a:br>
              <a:rPr lang="nl-BE" dirty="0" smtClean="0"/>
            </a:br>
            <a:endParaRPr lang="nl-BE" i="1" dirty="0"/>
          </a:p>
          <a:p>
            <a:endParaRPr lang="en-US" dirty="0"/>
          </a:p>
          <a:p>
            <a:endParaRPr lang="nl-BE" dirty="0"/>
          </a:p>
          <a:p>
            <a:endParaRPr lang="nl-BE" dirty="0"/>
          </a:p>
          <a:p>
            <a:endParaRPr lang="nl-BE" dirty="0"/>
          </a:p>
        </p:txBody>
      </p:sp>
      <p:sp>
        <p:nvSpPr>
          <p:cNvPr id="2" name="Title 1"/>
          <p:cNvSpPr>
            <a:spLocks noGrp="1"/>
          </p:cNvSpPr>
          <p:nvPr>
            <p:ph type="title"/>
          </p:nvPr>
        </p:nvSpPr>
        <p:spPr>
          <a:xfrm>
            <a:off x="432000" y="188640"/>
            <a:ext cx="8280000" cy="860145"/>
          </a:xfrm>
        </p:spPr>
        <p:txBody>
          <a:bodyPr/>
          <a:lstStyle/>
          <a:p>
            <a:r>
              <a:rPr lang="nl-BE" dirty="0" smtClean="0"/>
              <a:t>Strategic Reserves – </a:t>
            </a:r>
            <a:br>
              <a:rPr lang="nl-BE" dirty="0" smtClean="0"/>
            </a:br>
            <a:r>
              <a:rPr lang="nl-BE" dirty="0" smtClean="0"/>
              <a:t>“Plan </a:t>
            </a:r>
            <a:r>
              <a:rPr lang="nl-BE" dirty="0" err="1" smtClean="0"/>
              <a:t>Wathelet</a:t>
            </a:r>
            <a:r>
              <a:rPr lang="nl-BE" dirty="0" smtClean="0"/>
              <a:t>”</a:t>
            </a:r>
            <a:endParaRPr lang="nl-BE" i="1" dirty="0"/>
          </a:p>
        </p:txBody>
      </p:sp>
      <p:sp>
        <p:nvSpPr>
          <p:cNvPr id="4" name="Slide Number Placeholder 3"/>
          <p:cNvSpPr>
            <a:spLocks noGrp="1"/>
          </p:cNvSpPr>
          <p:nvPr>
            <p:ph type="sldNum" sz="quarter" idx="4"/>
          </p:nvPr>
        </p:nvSpPr>
        <p:spPr/>
        <p:txBody>
          <a:bodyPr/>
          <a:lstStyle/>
          <a:p>
            <a:fld id="{3E1A8656-9DE0-4B76-A136-9A7D74B0D86F}" type="slidenum">
              <a:rPr lang="nl-BE" smtClean="0">
                <a:solidFill>
                  <a:srgbClr val="46535B">
                    <a:tint val="75000"/>
                  </a:srgbClr>
                </a:solidFill>
                <a:latin typeface="Arial"/>
              </a:rPr>
              <a:pPr/>
              <a:t>41</a:t>
            </a:fld>
            <a:endParaRPr lang="nl-BE">
              <a:solidFill>
                <a:srgbClr val="46535B">
                  <a:tint val="75000"/>
                </a:srgbClr>
              </a:solidFill>
              <a:latin typeface="Arial"/>
            </a:endParaRPr>
          </a:p>
        </p:txBody>
      </p:sp>
      <p:graphicFrame>
        <p:nvGraphicFramePr>
          <p:cNvPr id="8" name="Diagram 7"/>
          <p:cNvGraphicFramePr/>
          <p:nvPr>
            <p:extLst>
              <p:ext uri="{D42A27DB-BD31-4B8C-83A1-F6EECF244321}">
                <p14:modId xmlns:p14="http://schemas.microsoft.com/office/powerpoint/2010/main" val="1314364133"/>
              </p:ext>
            </p:extLst>
          </p:nvPr>
        </p:nvGraphicFramePr>
        <p:xfrm>
          <a:off x="1403648" y="2606526"/>
          <a:ext cx="6192688" cy="3846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66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0984403"/>
              </p:ext>
            </p:extLst>
          </p:nvPr>
        </p:nvGraphicFramePr>
        <p:xfrm>
          <a:off x="251520" y="1052736"/>
          <a:ext cx="8784976"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1"/>
          <p:cNvSpPr>
            <a:spLocks noGrp="1"/>
          </p:cNvSpPr>
          <p:nvPr>
            <p:ph type="ftr" sz="quarter" idx="4294967295"/>
          </p:nvPr>
        </p:nvSpPr>
        <p:spPr>
          <a:xfrm>
            <a:off x="395288" y="6548438"/>
            <a:ext cx="4176712" cy="241300"/>
          </a:xfrm>
          <a:prstGeom prst="rect">
            <a:avLst/>
          </a:prstGeom>
        </p:spPr>
        <p:txBody>
          <a:bodyPr/>
          <a:lstStyle/>
          <a:p>
            <a:pPr>
              <a:defRPr/>
            </a:pPr>
            <a:r>
              <a:rPr lang="en-US" smtClean="0">
                <a:solidFill>
                  <a:srgbClr val="46535B"/>
                </a:solidFill>
                <a:latin typeface="Arial"/>
              </a:rPr>
              <a:t>Footer</a:t>
            </a:r>
            <a:endParaRPr lang="en-US">
              <a:solidFill>
                <a:srgbClr val="46535B"/>
              </a:solidFill>
              <a:latin typeface="Arial"/>
            </a:endParaRPr>
          </a:p>
        </p:txBody>
      </p:sp>
      <p:sp>
        <p:nvSpPr>
          <p:cNvPr id="7" name="Slide Number Placeholder 2"/>
          <p:cNvSpPr>
            <a:spLocks noGrp="1"/>
          </p:cNvSpPr>
          <p:nvPr>
            <p:ph type="sldNum" sz="quarter" idx="4294967295"/>
          </p:nvPr>
        </p:nvSpPr>
        <p:spPr>
          <a:xfrm>
            <a:off x="6608898" y="6466810"/>
            <a:ext cx="2133878" cy="222547"/>
          </a:xfrm>
          <a:prstGeom prst="rect">
            <a:avLst/>
          </a:prstGeom>
        </p:spPr>
        <p:txBody>
          <a:bodyPr/>
          <a:lstStyle/>
          <a:p>
            <a:pPr>
              <a:defRPr/>
            </a:pPr>
            <a:fld id="{73C5981F-7C00-9243-AF53-B9A859232904}" type="slidenum">
              <a:rPr lang="en-US">
                <a:solidFill>
                  <a:srgbClr val="46535B"/>
                </a:solidFill>
                <a:latin typeface="Arial"/>
              </a:rPr>
              <a:pPr>
                <a:defRPr/>
              </a:pPr>
              <a:t>42</a:t>
            </a:fld>
            <a:endParaRPr lang="en-US">
              <a:solidFill>
                <a:srgbClr val="46535B"/>
              </a:solidFill>
              <a:latin typeface="Arial"/>
            </a:endParaRPr>
          </a:p>
        </p:txBody>
      </p:sp>
      <p:graphicFrame>
        <p:nvGraphicFramePr>
          <p:cNvPr id="5" name="Diagram 4"/>
          <p:cNvGraphicFramePr/>
          <p:nvPr>
            <p:extLst>
              <p:ext uri="{D42A27DB-BD31-4B8C-83A1-F6EECF244321}">
                <p14:modId xmlns:p14="http://schemas.microsoft.com/office/powerpoint/2010/main" val="4274417805"/>
              </p:ext>
            </p:extLst>
          </p:nvPr>
        </p:nvGraphicFramePr>
        <p:xfrm>
          <a:off x="277816" y="4781376"/>
          <a:ext cx="8856984" cy="15279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179512" y="6453336"/>
            <a:ext cx="4132207" cy="276999"/>
          </a:xfrm>
          <a:prstGeom prst="rect">
            <a:avLst/>
          </a:prstGeom>
          <a:noFill/>
        </p:spPr>
        <p:txBody>
          <a:bodyPr wrap="square" rtlCol="0">
            <a:spAutoFit/>
          </a:bodyPr>
          <a:lstStyle/>
          <a:p>
            <a:r>
              <a:rPr lang="nl-BE" sz="1200" dirty="0">
                <a:solidFill>
                  <a:srgbClr val="FFFFFF"/>
                </a:solidFill>
                <a:latin typeface="Calibri" panose="020F0502020204030204" pitchFamily="34" charset="0"/>
              </a:rPr>
              <a:t>Elia-DSO Workshop – 13 </a:t>
            </a:r>
            <a:r>
              <a:rPr lang="nl-BE" sz="1200" dirty="0" err="1">
                <a:solidFill>
                  <a:srgbClr val="FFFFFF"/>
                </a:solidFill>
                <a:latin typeface="Calibri" panose="020F0502020204030204" pitchFamily="34" charset="0"/>
              </a:rPr>
              <a:t>June</a:t>
            </a:r>
            <a:r>
              <a:rPr lang="nl-BE" sz="1200" dirty="0">
                <a:solidFill>
                  <a:srgbClr val="FFFFFF"/>
                </a:solidFill>
                <a:latin typeface="Calibri" panose="020F0502020204030204" pitchFamily="34" charset="0"/>
              </a:rPr>
              <a:t> 2014</a:t>
            </a:r>
          </a:p>
        </p:txBody>
      </p:sp>
      <p:sp>
        <p:nvSpPr>
          <p:cNvPr id="12" name="Title 1"/>
          <p:cNvSpPr txBox="1">
            <a:spLocks/>
          </p:cNvSpPr>
          <p:nvPr/>
        </p:nvSpPr>
        <p:spPr bwMode="auto">
          <a:xfrm>
            <a:off x="395288" y="116632"/>
            <a:ext cx="8132762"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en-US" sz="2400" dirty="0">
                <a:solidFill>
                  <a:srgbClr val="E75420"/>
                </a:solidFill>
                <a:latin typeface="Calibri" panose="020F0502020204030204" pitchFamily="34" charset="0"/>
              </a:rPr>
              <a:t>How do Strategic Reserve work?</a:t>
            </a:r>
            <a:r>
              <a:rPr lang="nl-BE" sz="2400" kern="0" dirty="0" smtClean="0">
                <a:solidFill>
                  <a:srgbClr val="E75420"/>
                </a:solidFill>
                <a:latin typeface="Calibri" panose="020F0502020204030204" pitchFamily="34" charset="0"/>
                <a:sym typeface="Wingdings"/>
              </a:rPr>
              <a:t/>
            </a:r>
            <a:br>
              <a:rPr lang="nl-BE" sz="2400" kern="0" dirty="0" smtClean="0">
                <a:solidFill>
                  <a:srgbClr val="E75420"/>
                </a:solidFill>
                <a:latin typeface="Calibri" panose="020F0502020204030204" pitchFamily="34" charset="0"/>
                <a:sym typeface="Wingdings"/>
              </a:rPr>
            </a:br>
            <a:r>
              <a:rPr lang="nl-BE" sz="2400" kern="0" dirty="0" smtClean="0">
                <a:solidFill>
                  <a:srgbClr val="E75420"/>
                </a:solidFill>
                <a:latin typeface="Calibri" panose="020F0502020204030204" pitchFamily="34" charset="0"/>
                <a:sym typeface="Wingdings"/>
              </a:rPr>
              <a:t></a:t>
            </a:r>
            <a:r>
              <a:rPr lang="nl-BE" sz="2400" b="0" kern="0" dirty="0" smtClean="0">
                <a:solidFill>
                  <a:srgbClr val="E75420"/>
                </a:solidFill>
                <a:latin typeface="Calibri" pitchFamily="34" charset="0"/>
                <a:sym typeface="Wingdings"/>
              </a:rPr>
              <a:t>High Level market Design</a:t>
            </a:r>
            <a:endParaRPr lang="nl-BE" sz="2400" kern="0" dirty="0">
              <a:solidFill>
                <a:srgbClr val="E75420"/>
              </a:solidFill>
              <a:latin typeface="Calibri" panose="020F0502020204030204" pitchFamily="34" charset="0"/>
            </a:endParaRPr>
          </a:p>
        </p:txBody>
      </p:sp>
      <p:sp>
        <p:nvSpPr>
          <p:cNvPr id="13" name="Chevron 12"/>
          <p:cNvSpPr/>
          <p:nvPr/>
        </p:nvSpPr>
        <p:spPr bwMode="auto">
          <a:xfrm>
            <a:off x="3563888" y="4365104"/>
            <a:ext cx="2311006" cy="504056"/>
          </a:xfrm>
          <a:prstGeom prst="chevron">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lstStyle/>
          <a:p>
            <a:pPr algn="ctr" defTabSz="180975" eaLnBrk="0" hangingPunct="0">
              <a:lnSpc>
                <a:spcPts val="2000"/>
              </a:lnSpc>
              <a:spcBef>
                <a:spcPts val="100"/>
              </a:spcBef>
              <a:tabLst>
                <a:tab pos="8334375" algn="r"/>
              </a:tabLst>
            </a:pPr>
            <a:r>
              <a:rPr lang="nl-BE" sz="1600" b="1" dirty="0">
                <a:solidFill>
                  <a:prstClr val="white"/>
                </a:solidFill>
                <a:latin typeface="Calibri" panose="020F0502020204030204" pitchFamily="34" charset="0"/>
              </a:rPr>
              <a:t>5 </a:t>
            </a:r>
            <a:r>
              <a:rPr lang="nl-BE" sz="1600" b="1" dirty="0" err="1">
                <a:solidFill>
                  <a:prstClr val="white"/>
                </a:solidFill>
                <a:latin typeface="Calibri" panose="020F0502020204030204" pitchFamily="34" charset="0"/>
              </a:rPr>
              <a:t>hours</a:t>
            </a:r>
            <a:endParaRPr lang="nl-BE" sz="1600" b="1" dirty="0">
              <a:solidFill>
                <a:prstClr val="white"/>
              </a:solidFill>
              <a:latin typeface="Calibri" panose="020F0502020204030204" pitchFamily="34" charset="0"/>
            </a:endParaRPr>
          </a:p>
          <a:p>
            <a:pPr algn="ctr" defTabSz="180975" eaLnBrk="0" hangingPunct="0">
              <a:lnSpc>
                <a:spcPts val="2000"/>
              </a:lnSpc>
              <a:spcBef>
                <a:spcPts val="100"/>
              </a:spcBef>
              <a:tabLst>
                <a:tab pos="8334375" algn="r"/>
              </a:tabLst>
            </a:pPr>
            <a:r>
              <a:rPr lang="nl-BE" sz="1600" b="1" dirty="0">
                <a:solidFill>
                  <a:prstClr val="white"/>
                </a:solidFill>
                <a:latin typeface="Calibri" panose="020F0502020204030204" pitchFamily="34" charset="0"/>
              </a:rPr>
              <a:t>Warm up</a:t>
            </a:r>
          </a:p>
        </p:txBody>
      </p:sp>
      <p:sp>
        <p:nvSpPr>
          <p:cNvPr id="14" name="Chevron 13"/>
          <p:cNvSpPr/>
          <p:nvPr/>
        </p:nvSpPr>
        <p:spPr bwMode="auto">
          <a:xfrm>
            <a:off x="5874895" y="4365104"/>
            <a:ext cx="2009474" cy="504056"/>
          </a:xfrm>
          <a:prstGeom prst="chevron">
            <a:avLst/>
          </a:prstGeom>
          <a:solidFill>
            <a:srgbClr val="00B0F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lstStyle/>
          <a:p>
            <a:pPr algn="ctr" defTabSz="180975" eaLnBrk="0" hangingPunct="0">
              <a:lnSpc>
                <a:spcPts val="2000"/>
              </a:lnSpc>
              <a:spcBef>
                <a:spcPts val="100"/>
              </a:spcBef>
              <a:tabLst>
                <a:tab pos="8334375" algn="r"/>
              </a:tabLst>
            </a:pPr>
            <a:r>
              <a:rPr lang="nl-BE" sz="1600" b="1" dirty="0">
                <a:solidFill>
                  <a:prstClr val="white"/>
                </a:solidFill>
                <a:latin typeface="Calibri" panose="020F0502020204030204" pitchFamily="34" charset="0"/>
                <a:ea typeface="ＭＳ Ｐゴシック" pitchFamily="1" charset="-128"/>
              </a:rPr>
              <a:t>1,5 </a:t>
            </a:r>
            <a:r>
              <a:rPr lang="nl-BE" sz="1600" b="1" dirty="0" err="1">
                <a:solidFill>
                  <a:prstClr val="white"/>
                </a:solidFill>
                <a:latin typeface="Calibri" panose="020F0502020204030204" pitchFamily="34" charset="0"/>
                <a:ea typeface="ＭＳ Ｐゴシック" pitchFamily="1" charset="-128"/>
              </a:rPr>
              <a:t>hours</a:t>
            </a:r>
            <a:endParaRPr lang="nl-BE" sz="1600" b="1" dirty="0">
              <a:solidFill>
                <a:prstClr val="white"/>
              </a:solidFill>
              <a:latin typeface="Calibri" panose="020F0502020204030204" pitchFamily="34" charset="0"/>
              <a:ea typeface="ＭＳ Ｐゴシック" pitchFamily="1" charset="-128"/>
            </a:endParaRPr>
          </a:p>
          <a:p>
            <a:pPr algn="ctr" defTabSz="180975" eaLnBrk="0" hangingPunct="0">
              <a:lnSpc>
                <a:spcPts val="2000"/>
              </a:lnSpc>
              <a:spcBef>
                <a:spcPts val="100"/>
              </a:spcBef>
              <a:tabLst>
                <a:tab pos="8334375" algn="r"/>
              </a:tabLst>
            </a:pPr>
            <a:r>
              <a:rPr lang="nl-BE" sz="1600" b="1" dirty="0">
                <a:solidFill>
                  <a:prstClr val="white"/>
                </a:solidFill>
                <a:latin typeface="Calibri" panose="020F0502020204030204" pitchFamily="34" charset="0"/>
                <a:ea typeface="ＭＳ Ｐゴシック" pitchFamily="1" charset="-128"/>
              </a:rPr>
              <a:t>Ramp up</a:t>
            </a:r>
          </a:p>
        </p:txBody>
      </p:sp>
      <p:sp>
        <p:nvSpPr>
          <p:cNvPr id="8" name="Rounded Rectangle 7"/>
          <p:cNvSpPr/>
          <p:nvPr/>
        </p:nvSpPr>
        <p:spPr bwMode="auto">
          <a:xfrm>
            <a:off x="107504" y="6309320"/>
            <a:ext cx="7488832" cy="432048"/>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0" tIns="0" rIns="0" bIns="0" numCol="1" rtlCol="0" anchor="ctr" anchorCtr="0" compatLnSpc="1">
            <a:prstTxWarp prst="textNoShape">
              <a:avLst/>
            </a:prstTxWarp>
          </a:bodyPr>
          <a:lstStyle/>
          <a:p>
            <a:pPr algn="ctr" defTabSz="180975" eaLnBrk="0" hangingPunct="0">
              <a:lnSpc>
                <a:spcPts val="2000"/>
              </a:lnSpc>
              <a:spcBef>
                <a:spcPct val="20000"/>
              </a:spcBef>
              <a:tabLst>
                <a:tab pos="8334375" algn="r"/>
              </a:tabLst>
            </a:pPr>
            <a:r>
              <a:rPr lang="nl-BE" sz="1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The market is </a:t>
            </a:r>
            <a:r>
              <a:rPr lang="nl-BE" sz="1600" b="1" cap="all"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informed</a:t>
            </a:r>
            <a:r>
              <a:rPr lang="nl-BE" sz="1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 on </a:t>
            </a:r>
            <a:r>
              <a:rPr lang="nl-BE" sz="1600" b="1" cap="all"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all</a:t>
            </a:r>
            <a:r>
              <a:rPr lang="nl-BE" sz="1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 important steps </a:t>
            </a:r>
            <a:r>
              <a:rPr lang="nl-BE" sz="1600" b="1" cap="all"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during</a:t>
            </a:r>
            <a:r>
              <a:rPr lang="nl-BE" sz="1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 </a:t>
            </a:r>
            <a:r>
              <a:rPr lang="nl-BE" sz="1600" b="1" cap="all"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this</a:t>
            </a:r>
            <a:r>
              <a:rPr lang="nl-BE" sz="1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 </a:t>
            </a:r>
            <a:r>
              <a:rPr lang="nl-BE" sz="1600" b="1" cap="all"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process</a:t>
            </a:r>
            <a:r>
              <a:rPr lang="nl-BE" sz="1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Calibri" panose="020F0502020204030204" pitchFamily="34" charset="0"/>
                <a:ea typeface="ＭＳ Ｐゴシック" pitchFamily="1" charset="-128"/>
              </a:rPr>
              <a:t>.</a:t>
            </a:r>
          </a:p>
        </p:txBody>
      </p:sp>
    </p:spTree>
    <p:extLst>
      <p:ext uri="{BB962C8B-B14F-4D97-AF65-F5344CB8AC3E}">
        <p14:creationId xmlns:p14="http://schemas.microsoft.com/office/powerpoint/2010/main" val="409143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9363" y="1110779"/>
            <a:ext cx="8132762" cy="4262437"/>
          </a:xfrm>
        </p:spPr>
        <p:txBody>
          <a:bodyPr>
            <a:noAutofit/>
          </a:bodyPr>
          <a:lstStyle/>
          <a:p>
            <a:pPr algn="just"/>
            <a:r>
              <a:rPr lang="en-US" sz="1800" b="0" dirty="0" smtClean="0">
                <a:latin typeface="Calibri" panose="020F0502020204030204" pitchFamily="34" charset="0"/>
                <a:ea typeface="Verdana" panose="020B0604030504040204" pitchFamily="34" charset="0"/>
                <a:cs typeface="Verdana" panose="020B0604030504040204" pitchFamily="34" charset="0"/>
              </a:rPr>
              <a:t>Balancing reserves (primary, secondary and tertiary control) are designed and dimensioned for compensation in real-time of (residual) imbalances caused by the different Balancing Responsible Parties in our control area. Such residual imbalances are, for example, caused by forecasting errors (on wind, solar and load) and/or forced outages of power plants, etc…</a:t>
            </a:r>
          </a:p>
          <a:p>
            <a:pPr algn="just"/>
            <a:endParaRPr lang="en-US" sz="1800" b="0" dirty="0" smtClean="0">
              <a:latin typeface="Calibri" panose="020F0502020204030204" pitchFamily="34" charset="0"/>
              <a:ea typeface="Verdana" panose="020B0604030504040204" pitchFamily="34" charset="0"/>
              <a:cs typeface="Verdana" panose="020B0604030504040204" pitchFamily="34" charset="0"/>
            </a:endParaRPr>
          </a:p>
          <a:p>
            <a:pPr lvl="4">
              <a:buFont typeface="Symbol"/>
              <a:buChar char="Þ"/>
            </a:pPr>
            <a:r>
              <a:rPr lang="en-US" sz="1800" b="1" dirty="0" smtClean="0">
                <a:solidFill>
                  <a:schemeClr val="tx2"/>
                </a:solidFill>
                <a:latin typeface="Calibri" panose="020F0502020204030204" pitchFamily="34" charset="0"/>
              </a:rPr>
              <a:t> Balancing </a:t>
            </a:r>
            <a:r>
              <a:rPr lang="en-US" sz="1800" b="1" dirty="0">
                <a:solidFill>
                  <a:schemeClr val="tx2"/>
                </a:solidFill>
                <a:latin typeface="Calibri" panose="020F0502020204030204" pitchFamily="34" charset="0"/>
              </a:rPr>
              <a:t>reserves are not designed (very fast activation required) nor dimensioned (not enough) to maintain security of supply.</a:t>
            </a:r>
          </a:p>
          <a:p>
            <a:pPr algn="just"/>
            <a:endParaRPr lang="en-US" sz="1800" b="0" dirty="0">
              <a:latin typeface="Calibri" panose="020F0502020204030204" pitchFamily="34" charset="0"/>
              <a:ea typeface="Verdana" panose="020B0604030504040204" pitchFamily="34" charset="0"/>
              <a:cs typeface="Verdana" panose="020B0604030504040204" pitchFamily="34" charset="0"/>
            </a:endParaRPr>
          </a:p>
          <a:p>
            <a:pPr algn="just"/>
            <a:r>
              <a:rPr lang="en-US" sz="1800" b="0" dirty="0" smtClean="0">
                <a:latin typeface="Calibri" panose="020F0502020204030204" pitchFamily="34" charset="0"/>
                <a:ea typeface="Verdana" panose="020B0604030504040204" pitchFamily="34" charset="0"/>
                <a:cs typeface="Verdana" panose="020B0604030504040204" pitchFamily="34" charset="0"/>
              </a:rPr>
              <a:t>Strategic Reserves are designed for situations where the total consumption of the control area can’t be covered by the installed generation capacity in our control area,  taking imports </a:t>
            </a:r>
            <a:r>
              <a:rPr lang="en-US" sz="1800" b="0" dirty="0">
                <a:latin typeface="Calibri" panose="020F0502020204030204" pitchFamily="34" charset="0"/>
                <a:ea typeface="Verdana" panose="020B0604030504040204" pitchFamily="34" charset="0"/>
                <a:cs typeface="Verdana" panose="020B0604030504040204" pitchFamily="34" charset="0"/>
              </a:rPr>
              <a:t>from other </a:t>
            </a:r>
            <a:r>
              <a:rPr lang="en-US" sz="1800" b="0" dirty="0" smtClean="0">
                <a:latin typeface="Calibri" panose="020F0502020204030204" pitchFamily="34" charset="0"/>
                <a:ea typeface="Verdana" panose="020B0604030504040204" pitchFamily="34" charset="0"/>
                <a:cs typeface="Verdana" panose="020B0604030504040204" pitchFamily="34" charset="0"/>
              </a:rPr>
              <a:t>countries into account. The strategic reserves will thus be activated to avoid forced curtailment of load.</a:t>
            </a:r>
          </a:p>
          <a:p>
            <a:endParaRPr lang="nl-BE" sz="1800" b="0" dirty="0" smtClean="0">
              <a:latin typeface="Calibri" panose="020F0502020204030204" pitchFamily="34" charset="0"/>
            </a:endParaRPr>
          </a:p>
          <a:p>
            <a:pPr lvl="4">
              <a:buFont typeface="Symbol"/>
              <a:buChar char="Þ"/>
            </a:pPr>
            <a:r>
              <a:rPr lang="nl-BE" sz="1800" b="1" dirty="0" smtClean="0">
                <a:solidFill>
                  <a:schemeClr val="tx2"/>
                </a:solidFill>
                <a:latin typeface="Calibri" panose="020F0502020204030204" pitchFamily="34" charset="0"/>
              </a:rPr>
              <a:t> Even in </a:t>
            </a:r>
            <a:r>
              <a:rPr lang="nl-BE" sz="1800" b="1" dirty="0" err="1" smtClean="0">
                <a:solidFill>
                  <a:schemeClr val="tx2"/>
                </a:solidFill>
                <a:latin typeface="Calibri" panose="020F0502020204030204" pitchFamily="34" charset="0"/>
              </a:rPr>
              <a:t>situations</a:t>
            </a:r>
            <a:r>
              <a:rPr lang="nl-BE" sz="1800" b="1" dirty="0" smtClean="0">
                <a:solidFill>
                  <a:schemeClr val="tx2"/>
                </a:solidFill>
                <a:latin typeface="Calibri" panose="020F0502020204030204" pitchFamily="34" charset="0"/>
              </a:rPr>
              <a:t> of </a:t>
            </a:r>
            <a:r>
              <a:rPr lang="nl-BE" sz="1800" b="1" dirty="0" err="1" smtClean="0">
                <a:solidFill>
                  <a:schemeClr val="tx2"/>
                </a:solidFill>
                <a:latin typeface="Calibri" panose="020F0502020204030204" pitchFamily="34" charset="0"/>
              </a:rPr>
              <a:t>structural</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shortage</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residual</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imbalances</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can</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still</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occur</a:t>
            </a:r>
            <a:r>
              <a:rPr lang="nl-BE" sz="1800" b="1" dirty="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meaning</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that</a:t>
            </a:r>
            <a:r>
              <a:rPr lang="nl-BE" sz="1800" b="1" dirty="0" smtClean="0">
                <a:solidFill>
                  <a:schemeClr val="tx2"/>
                </a:solidFill>
                <a:latin typeface="Calibri" panose="020F0502020204030204" pitchFamily="34" charset="0"/>
              </a:rPr>
              <a:t> the </a:t>
            </a:r>
            <a:r>
              <a:rPr lang="nl-BE" sz="1800" b="1" dirty="0" err="1" smtClean="0">
                <a:solidFill>
                  <a:schemeClr val="tx2"/>
                </a:solidFill>
                <a:latin typeface="Calibri" panose="020F0502020204030204" pitchFamily="34" charset="0"/>
              </a:rPr>
              <a:t>availibility</a:t>
            </a:r>
            <a:r>
              <a:rPr lang="nl-BE" sz="1800" b="1" dirty="0" smtClean="0">
                <a:solidFill>
                  <a:schemeClr val="tx2"/>
                </a:solidFill>
                <a:latin typeface="Calibri" panose="020F0502020204030204" pitchFamily="34" charset="0"/>
              </a:rPr>
              <a:t> of the </a:t>
            </a:r>
            <a:r>
              <a:rPr lang="nl-BE" sz="1800" b="1" dirty="0" err="1" smtClean="0">
                <a:solidFill>
                  <a:schemeClr val="tx2"/>
                </a:solidFill>
                <a:latin typeface="Calibri" panose="020F0502020204030204" pitchFamily="34" charset="0"/>
              </a:rPr>
              <a:t>balancing</a:t>
            </a:r>
            <a:r>
              <a:rPr lang="nl-BE" sz="1800" b="1" dirty="0" smtClean="0">
                <a:solidFill>
                  <a:schemeClr val="tx2"/>
                </a:solidFill>
                <a:latin typeface="Calibri" panose="020F0502020204030204" pitchFamily="34" charset="0"/>
              </a:rPr>
              <a:t> reserves must </a:t>
            </a:r>
            <a:r>
              <a:rPr lang="nl-BE" sz="1800" b="1" dirty="0" err="1" smtClean="0">
                <a:solidFill>
                  <a:schemeClr val="tx2"/>
                </a:solidFill>
                <a:latin typeface="Calibri" panose="020F0502020204030204" pitchFamily="34" charset="0"/>
              </a:rPr>
              <a:t>be</a:t>
            </a:r>
            <a:r>
              <a:rPr lang="nl-BE" sz="1800" b="1" dirty="0" smtClean="0">
                <a:solidFill>
                  <a:schemeClr val="tx2"/>
                </a:solidFill>
                <a:latin typeface="Calibri" panose="020F0502020204030204" pitchFamily="34" charset="0"/>
              </a:rPr>
              <a:t> </a:t>
            </a:r>
            <a:r>
              <a:rPr lang="nl-BE" sz="1800" b="1" dirty="0" err="1" smtClean="0">
                <a:solidFill>
                  <a:schemeClr val="tx2"/>
                </a:solidFill>
                <a:latin typeface="Calibri" panose="020F0502020204030204" pitchFamily="34" charset="0"/>
              </a:rPr>
              <a:t>preserved</a:t>
            </a:r>
            <a:r>
              <a:rPr lang="nl-BE" sz="1800" b="1" dirty="0" smtClean="0">
                <a:solidFill>
                  <a:schemeClr val="tx2"/>
                </a:solidFill>
                <a:latin typeface="Calibri" panose="020F0502020204030204" pitchFamily="34" charset="0"/>
              </a:rPr>
              <a:t>.</a:t>
            </a:r>
          </a:p>
        </p:txBody>
      </p:sp>
      <p:sp>
        <p:nvSpPr>
          <p:cNvPr id="7" name="Title 1"/>
          <p:cNvSpPr txBox="1">
            <a:spLocks/>
          </p:cNvSpPr>
          <p:nvPr/>
        </p:nvSpPr>
        <p:spPr bwMode="auto">
          <a:xfrm>
            <a:off x="1407886" y="116632"/>
            <a:ext cx="7120164"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en-US" sz="2400" dirty="0" smtClean="0">
                <a:solidFill>
                  <a:srgbClr val="E75420"/>
                </a:solidFill>
                <a:latin typeface="Calibri" panose="020F0502020204030204" pitchFamily="34" charset="0"/>
              </a:rPr>
              <a:t>Strategic Reserves</a:t>
            </a:r>
          </a:p>
          <a:p>
            <a:r>
              <a:rPr lang="en-US" sz="2400" kern="0" dirty="0" smtClean="0">
                <a:solidFill>
                  <a:srgbClr val="E75420"/>
                </a:solidFill>
                <a:latin typeface="Calibri" panose="020F0502020204030204" pitchFamily="34" charset="0"/>
                <a:sym typeface="Wingdings"/>
              </a:rPr>
              <a:t></a:t>
            </a:r>
            <a:r>
              <a:rPr lang="en-US" sz="2400" b="0" kern="0" dirty="0" smtClean="0">
                <a:solidFill>
                  <a:srgbClr val="E75420"/>
                </a:solidFill>
                <a:latin typeface="Calibri" pitchFamily="34" charset="0"/>
                <a:sym typeface="Wingdings"/>
              </a:rPr>
              <a:t>Difference with Balancing Reserves?</a:t>
            </a:r>
            <a:endParaRPr lang="en-US" sz="2400" kern="0" dirty="0">
              <a:solidFill>
                <a:srgbClr val="E75420"/>
              </a:solidFill>
              <a:latin typeface="Calibri" panose="020F0502020204030204" pitchFamily="34" charset="0"/>
            </a:endParaRPr>
          </a:p>
        </p:txBody>
      </p:sp>
    </p:spTree>
    <p:extLst>
      <p:ext uri="{BB962C8B-B14F-4D97-AF65-F5344CB8AC3E}">
        <p14:creationId xmlns:p14="http://schemas.microsoft.com/office/powerpoint/2010/main" val="291308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2437" y="984496"/>
            <a:ext cx="8132762" cy="1223144"/>
          </a:xfrm>
        </p:spPr>
        <p:txBody>
          <a:bodyPr>
            <a:noAutofit/>
          </a:bodyPr>
          <a:lstStyle/>
          <a:p>
            <a:pPr marL="0" indent="0">
              <a:buNone/>
            </a:pPr>
            <a:r>
              <a:rPr lang="nl-BE" sz="1600" b="1" dirty="0" smtClean="0">
                <a:latin typeface="Calibri" panose="020F0502020204030204" pitchFamily="34" charset="0"/>
              </a:rPr>
              <a:t>Changes in </a:t>
            </a:r>
            <a:r>
              <a:rPr lang="nl-BE" sz="1600" b="1" dirty="0" err="1" smtClean="0">
                <a:latin typeface="Calibri" panose="020F0502020204030204" pitchFamily="34" charset="0"/>
              </a:rPr>
              <a:t>imbalance</a:t>
            </a:r>
            <a:r>
              <a:rPr lang="nl-BE" sz="1600" b="1" dirty="0" smtClean="0">
                <a:latin typeface="Calibri" panose="020F0502020204030204" pitchFamily="34" charset="0"/>
              </a:rPr>
              <a:t> pricing </a:t>
            </a:r>
            <a:r>
              <a:rPr lang="nl-BE" sz="1600" b="1" dirty="0" err="1" smtClean="0">
                <a:latin typeface="Calibri" panose="020F0502020204030204" pitchFamily="34" charset="0"/>
              </a:rPr>
              <a:t>depend</a:t>
            </a:r>
            <a:r>
              <a:rPr lang="nl-BE" sz="1600" b="1" dirty="0" smtClean="0">
                <a:latin typeface="Calibri" panose="020F0502020204030204" pitchFamily="34" charset="0"/>
              </a:rPr>
              <a:t> on </a:t>
            </a:r>
            <a:r>
              <a:rPr lang="nl-BE" sz="1600" b="1" dirty="0" err="1" smtClean="0">
                <a:latin typeface="Calibri" panose="020F0502020204030204" pitchFamily="34" charset="0"/>
              </a:rPr>
              <a:t>two</a:t>
            </a:r>
            <a:r>
              <a:rPr lang="nl-BE" sz="1600" b="1" dirty="0" smtClean="0">
                <a:latin typeface="Calibri" panose="020F0502020204030204" pitchFamily="34" charset="0"/>
              </a:rPr>
              <a:t> </a:t>
            </a:r>
            <a:r>
              <a:rPr lang="nl-BE" sz="1600" b="1" dirty="0" err="1" smtClean="0">
                <a:latin typeface="Calibri" panose="020F0502020204030204" pitchFamily="34" charset="0"/>
              </a:rPr>
              <a:t>conditions</a:t>
            </a:r>
            <a:r>
              <a:rPr lang="nl-BE" sz="1600" b="1" dirty="0" smtClean="0">
                <a:latin typeface="Calibri" panose="020F0502020204030204" pitchFamily="34" charset="0"/>
              </a:rPr>
              <a:t>:</a:t>
            </a:r>
          </a:p>
          <a:p>
            <a:pPr>
              <a:buFont typeface="Arial" panose="020B0604020202020204" pitchFamily="34" charset="0"/>
              <a:buChar char="•"/>
            </a:pPr>
            <a:r>
              <a:rPr lang="nl-BE" sz="1600" b="0" dirty="0" smtClean="0">
                <a:latin typeface="Calibri" panose="020F0502020204030204" pitchFamily="34" charset="0"/>
              </a:rPr>
              <a:t>Has </a:t>
            </a:r>
            <a:r>
              <a:rPr lang="nl-BE" sz="1600" b="0" dirty="0" err="1" smtClean="0">
                <a:latin typeface="Calibri" panose="020F0502020204030204" pitchFamily="34" charset="0"/>
              </a:rPr>
              <a:t>there</a:t>
            </a:r>
            <a:r>
              <a:rPr lang="nl-BE" sz="1600" b="0" dirty="0">
                <a:latin typeface="Calibri" panose="020F0502020204030204" pitchFamily="34" charset="0"/>
              </a:rPr>
              <a:t> </a:t>
            </a:r>
            <a:r>
              <a:rPr lang="nl-BE" sz="1600" b="0" dirty="0" smtClean="0">
                <a:latin typeface="Calibri" panose="020F0502020204030204" pitchFamily="34" charset="0"/>
              </a:rPr>
              <a:t>been a trigger </a:t>
            </a:r>
            <a:r>
              <a:rPr lang="nl-BE" sz="1600" b="0" dirty="0" err="1" smtClean="0">
                <a:latin typeface="Calibri" panose="020F0502020204030204" pitchFamily="34" charset="0"/>
              </a:rPr>
              <a:t>for</a:t>
            </a:r>
            <a:r>
              <a:rPr lang="nl-BE" sz="1600" b="0" dirty="0" smtClean="0">
                <a:latin typeface="Calibri" panose="020F0502020204030204" pitchFamily="34" charset="0"/>
              </a:rPr>
              <a:t> </a:t>
            </a:r>
            <a:r>
              <a:rPr lang="nl-BE" sz="1600" b="0" dirty="0" err="1" smtClean="0">
                <a:latin typeface="Calibri" panose="020F0502020204030204" pitchFamily="34" charset="0"/>
              </a:rPr>
              <a:t>strategic</a:t>
            </a:r>
            <a:r>
              <a:rPr lang="nl-BE" sz="1600" b="0" dirty="0" smtClean="0">
                <a:latin typeface="Calibri" panose="020F0502020204030204" pitchFamily="34" charset="0"/>
              </a:rPr>
              <a:t> reserves?</a:t>
            </a:r>
          </a:p>
          <a:p>
            <a:pPr>
              <a:buFont typeface="Arial" panose="020B0604020202020204" pitchFamily="34" charset="0"/>
              <a:buChar char="•"/>
            </a:pPr>
            <a:r>
              <a:rPr lang="nl-BE" sz="1600" b="0" dirty="0" smtClean="0">
                <a:latin typeface="Calibri" panose="020F0502020204030204" pitchFamily="34" charset="0"/>
              </a:rPr>
              <a:t>Is </a:t>
            </a:r>
            <a:r>
              <a:rPr lang="nl-BE" sz="1600" b="0" dirty="0" err="1" smtClean="0">
                <a:latin typeface="Calibri" panose="020F0502020204030204" pitchFamily="34" charset="0"/>
              </a:rPr>
              <a:t>there</a:t>
            </a:r>
            <a:r>
              <a:rPr lang="nl-BE" sz="1600" b="0" dirty="0" smtClean="0">
                <a:latin typeface="Calibri" panose="020F0502020204030204" pitchFamily="34" charset="0"/>
              </a:rPr>
              <a:t> </a:t>
            </a:r>
            <a:r>
              <a:rPr lang="nl-BE" sz="1600" dirty="0" smtClean="0">
                <a:latin typeface="Calibri" panose="020F0502020204030204" pitchFamily="34" charset="0"/>
              </a:rPr>
              <a:t>a </a:t>
            </a:r>
            <a:r>
              <a:rPr lang="nl-BE" sz="1600" b="0" dirty="0" err="1" smtClean="0">
                <a:latin typeface="Calibri" panose="020F0502020204030204" pitchFamily="34" charset="0"/>
              </a:rPr>
              <a:t>structural</a:t>
            </a:r>
            <a:r>
              <a:rPr lang="nl-BE" sz="1600" b="0" dirty="0" smtClean="0">
                <a:latin typeface="Calibri" panose="020F0502020204030204" pitchFamily="34" charset="0"/>
              </a:rPr>
              <a:t> </a:t>
            </a:r>
            <a:r>
              <a:rPr lang="nl-BE" sz="1600" b="0" dirty="0" err="1" smtClean="0">
                <a:latin typeface="Calibri" panose="020F0502020204030204" pitchFamily="34" charset="0"/>
              </a:rPr>
              <a:t>shortage</a:t>
            </a:r>
            <a:r>
              <a:rPr lang="nl-BE" sz="1600" b="0" dirty="0" smtClean="0">
                <a:latin typeface="Calibri" panose="020F0502020204030204" pitchFamily="34" charset="0"/>
              </a:rPr>
              <a:t> (in real-time)?</a:t>
            </a:r>
            <a:endParaRPr lang="nl-BE" sz="1600" b="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91997260"/>
              </p:ext>
            </p:extLst>
          </p:nvPr>
        </p:nvGraphicFramePr>
        <p:xfrm>
          <a:off x="251520" y="2003648"/>
          <a:ext cx="8775620" cy="3840479"/>
        </p:xfrm>
        <a:graphic>
          <a:graphicData uri="http://schemas.openxmlformats.org/drawingml/2006/table">
            <a:tbl>
              <a:tblPr firstRow="1" firstCol="1" bandRow="1">
                <a:tableStyleId>{5C22544A-7EE6-4342-B048-85BDC9FD1C3A}</a:tableStyleId>
              </a:tblPr>
              <a:tblGrid>
                <a:gridCol w="504056"/>
                <a:gridCol w="1884680"/>
                <a:gridCol w="3371904"/>
                <a:gridCol w="3014980"/>
              </a:tblGrid>
              <a:tr h="226824">
                <a:tc rowSpan="2" gridSpan="2">
                  <a:txBody>
                    <a:bodyPr/>
                    <a:lstStyle/>
                    <a:p>
                      <a:endParaRPr lang="nl-BE" dirty="0">
                        <a:latin typeface="Calibri" panose="020F0502020204030204" pitchFamily="34" charset="0"/>
                      </a:endParaRPr>
                    </a:p>
                  </a:txBody>
                  <a:tcPr>
                    <a:solidFill>
                      <a:schemeClr val="bg1"/>
                    </a:solidFill>
                  </a:tcPr>
                </a:tc>
                <a:tc rowSpan="2" hMerge="1">
                  <a:txBody>
                    <a:bodyPr/>
                    <a:lstStyle/>
                    <a:p>
                      <a:endParaRPr lang="nl-BE" dirty="0"/>
                    </a:p>
                  </a:txBody>
                  <a:tcPr/>
                </a:tc>
                <a:tc gridSpan="2">
                  <a:txBody>
                    <a:bodyPr/>
                    <a:lstStyle/>
                    <a:p>
                      <a:pPr marL="0" algn="ctr" defTabSz="914400" rtl="0" eaLnBrk="1" latinLnBrk="0" hangingPunct="1"/>
                      <a:r>
                        <a:rPr lang="nl-BE" sz="1800" b="1" kern="1200" baseline="0" dirty="0" smtClean="0">
                          <a:solidFill>
                            <a:schemeClr val="lt1"/>
                          </a:solidFill>
                          <a:latin typeface="Calibri" panose="020F0502020204030204" pitchFamily="34" charset="0"/>
                          <a:ea typeface="+mn-ea"/>
                          <a:cs typeface="+mn-cs"/>
                        </a:rPr>
                        <a:t>REAL TIME INDICATOR</a:t>
                      </a:r>
                    </a:p>
                  </a:txBody>
                  <a:tcPr/>
                </a:tc>
                <a:tc hMerge="1">
                  <a:txBody>
                    <a:bodyPr/>
                    <a:lstStyle/>
                    <a:p>
                      <a:endParaRPr lang="nl-BE"/>
                    </a:p>
                  </a:txBody>
                  <a:tcPr/>
                </a:tc>
              </a:tr>
              <a:tr h="370840">
                <a:tc gridSpan="2" vMerge="1">
                  <a:txBody>
                    <a:bodyPr/>
                    <a:lstStyle/>
                    <a:p>
                      <a:endParaRPr lang="nl-BE" dirty="0"/>
                    </a:p>
                  </a:txBody>
                  <a:tcPr/>
                </a:tc>
                <a:tc hMerge="1" vMerge="1">
                  <a:txBody>
                    <a:bodyPr/>
                    <a:lstStyle/>
                    <a:p>
                      <a:endParaRPr lang="nl-BE" dirty="0"/>
                    </a:p>
                  </a:txBody>
                  <a:tcPr/>
                </a:tc>
                <a:tc>
                  <a:txBody>
                    <a:bodyPr/>
                    <a:lstStyle/>
                    <a:p>
                      <a:pPr marL="0" algn="ctr" defTabSz="914400" rtl="0" eaLnBrk="1" latinLnBrk="0" hangingPunct="1"/>
                      <a:r>
                        <a:rPr lang="nl-BE" sz="1800" b="1" kern="1200" baseline="0" dirty="0" smtClean="0">
                          <a:solidFill>
                            <a:schemeClr val="lt1"/>
                          </a:solidFill>
                          <a:latin typeface="Calibri" panose="020F0502020204030204" pitchFamily="34" charset="0"/>
                          <a:ea typeface="+mn-ea"/>
                          <a:cs typeface="+mn-cs"/>
                        </a:rPr>
                        <a:t>No </a:t>
                      </a:r>
                      <a:r>
                        <a:rPr lang="nl-BE" sz="1800" b="1" kern="1200" baseline="0" dirty="0" err="1" smtClean="0">
                          <a:solidFill>
                            <a:schemeClr val="lt1"/>
                          </a:solidFill>
                          <a:latin typeface="Calibri" panose="020F0502020204030204" pitchFamily="34" charset="0"/>
                          <a:ea typeface="+mn-ea"/>
                          <a:cs typeface="+mn-cs"/>
                        </a:rPr>
                        <a:t>structural</a:t>
                      </a:r>
                      <a:r>
                        <a:rPr lang="nl-BE" sz="1800" b="1" kern="1200" baseline="0" dirty="0" smtClean="0">
                          <a:solidFill>
                            <a:schemeClr val="lt1"/>
                          </a:solidFill>
                          <a:latin typeface="Calibri" panose="020F0502020204030204" pitchFamily="34" charset="0"/>
                          <a:ea typeface="+mn-ea"/>
                          <a:cs typeface="+mn-cs"/>
                        </a:rPr>
                        <a:t> </a:t>
                      </a:r>
                      <a:r>
                        <a:rPr lang="nl-BE" sz="1800" b="1" kern="1200" baseline="0" dirty="0" err="1" smtClean="0">
                          <a:solidFill>
                            <a:schemeClr val="lt1"/>
                          </a:solidFill>
                          <a:latin typeface="Calibri" panose="020F0502020204030204" pitchFamily="34" charset="0"/>
                          <a:ea typeface="+mn-ea"/>
                          <a:cs typeface="+mn-cs"/>
                        </a:rPr>
                        <a:t>shortage</a:t>
                      </a:r>
                      <a:endParaRPr lang="nl-BE" sz="1800" b="1" kern="1200" baseline="0" dirty="0" smtClean="0">
                        <a:solidFill>
                          <a:schemeClr val="lt1"/>
                        </a:solidFill>
                        <a:latin typeface="Calibri" panose="020F0502020204030204" pitchFamily="34" charset="0"/>
                        <a:ea typeface="+mn-ea"/>
                        <a:cs typeface="+mn-cs"/>
                      </a:endParaRPr>
                    </a:p>
                  </a:txBody>
                  <a:tcPr anchor="ctr">
                    <a:solidFill>
                      <a:schemeClr val="accent2"/>
                    </a:solidFill>
                  </a:tcPr>
                </a:tc>
                <a:tc>
                  <a:txBody>
                    <a:bodyPr/>
                    <a:lstStyle/>
                    <a:p>
                      <a:pPr marL="0" algn="ctr" defTabSz="914400" rtl="0" eaLnBrk="1" latinLnBrk="0" hangingPunct="1"/>
                      <a:r>
                        <a:rPr lang="nl-BE" sz="1800" b="1" kern="1200" baseline="0" dirty="0" err="1" smtClean="0">
                          <a:solidFill>
                            <a:schemeClr val="lt1"/>
                          </a:solidFill>
                          <a:latin typeface="Calibri" panose="020F0502020204030204" pitchFamily="34" charset="0"/>
                          <a:ea typeface="+mn-ea"/>
                          <a:cs typeface="+mn-cs"/>
                        </a:rPr>
                        <a:t>Structural</a:t>
                      </a:r>
                      <a:r>
                        <a:rPr lang="nl-BE" sz="1800" b="1" kern="1200" baseline="0" dirty="0" smtClean="0">
                          <a:solidFill>
                            <a:schemeClr val="lt1"/>
                          </a:solidFill>
                          <a:latin typeface="Calibri" panose="020F0502020204030204" pitchFamily="34" charset="0"/>
                          <a:ea typeface="+mn-ea"/>
                          <a:cs typeface="+mn-cs"/>
                        </a:rPr>
                        <a:t> </a:t>
                      </a:r>
                      <a:r>
                        <a:rPr lang="nl-BE" sz="1800" b="1" kern="1200" baseline="0" dirty="0" err="1" smtClean="0">
                          <a:solidFill>
                            <a:schemeClr val="lt1"/>
                          </a:solidFill>
                          <a:latin typeface="Calibri" panose="020F0502020204030204" pitchFamily="34" charset="0"/>
                          <a:ea typeface="+mn-ea"/>
                          <a:cs typeface="+mn-cs"/>
                        </a:rPr>
                        <a:t>shortage</a:t>
                      </a:r>
                      <a:endParaRPr lang="nl-BE" sz="1800" b="1" kern="1200" baseline="0" dirty="0" smtClean="0">
                        <a:solidFill>
                          <a:schemeClr val="lt1"/>
                        </a:solidFill>
                        <a:latin typeface="Calibri" panose="020F0502020204030204" pitchFamily="34" charset="0"/>
                        <a:ea typeface="+mn-ea"/>
                        <a:cs typeface="+mn-cs"/>
                      </a:endParaRPr>
                    </a:p>
                    <a:p>
                      <a:pPr marL="0" algn="ctr" defTabSz="914400" rtl="0" eaLnBrk="1" latinLnBrk="0" hangingPunct="1"/>
                      <a:r>
                        <a:rPr lang="nl-BE" sz="1800" b="1" kern="1200" baseline="0" dirty="0" smtClean="0">
                          <a:solidFill>
                            <a:schemeClr val="lt1"/>
                          </a:solidFill>
                          <a:latin typeface="Calibri" panose="020F0502020204030204" pitchFamily="34" charset="0"/>
                          <a:ea typeface="+mn-ea"/>
                          <a:cs typeface="+mn-cs"/>
                        </a:rPr>
                        <a:t>SI ≤ - </a:t>
                      </a:r>
                      <a:r>
                        <a:rPr lang="nl-BE" sz="1800" b="1" kern="1200" baseline="0" dirty="0" err="1" smtClean="0">
                          <a:solidFill>
                            <a:schemeClr val="lt1"/>
                          </a:solidFill>
                          <a:latin typeface="Calibri" panose="020F0502020204030204" pitchFamily="34" charset="0"/>
                          <a:ea typeface="+mn-ea"/>
                          <a:cs typeface="+mn-cs"/>
                        </a:rPr>
                        <a:t>IBIDs</a:t>
                      </a:r>
                      <a:r>
                        <a:rPr lang="nl-BE" sz="1800" b="1" kern="1200" baseline="0" dirty="0" smtClean="0">
                          <a:solidFill>
                            <a:schemeClr val="lt1"/>
                          </a:solidFill>
                          <a:latin typeface="Calibri" panose="020F0502020204030204" pitchFamily="34" charset="0"/>
                          <a:ea typeface="+mn-ea"/>
                          <a:cs typeface="+mn-cs"/>
                        </a:rPr>
                        <a:t> </a:t>
                      </a:r>
                      <a:r>
                        <a:rPr lang="nl-BE" sz="1800" b="1" kern="1200" baseline="0" dirty="0" err="1" smtClean="0">
                          <a:solidFill>
                            <a:schemeClr val="lt1"/>
                          </a:solidFill>
                          <a:latin typeface="Calibri" panose="020F0502020204030204" pitchFamily="34" charset="0"/>
                          <a:ea typeface="+mn-ea"/>
                          <a:cs typeface="+mn-cs"/>
                        </a:rPr>
                        <a:t>during</a:t>
                      </a:r>
                      <a:r>
                        <a:rPr lang="nl-BE" sz="1800" b="1" kern="1200" baseline="0" dirty="0" smtClean="0">
                          <a:solidFill>
                            <a:schemeClr val="lt1"/>
                          </a:solidFill>
                          <a:latin typeface="Calibri" panose="020F0502020204030204" pitchFamily="34" charset="0"/>
                          <a:ea typeface="+mn-ea"/>
                          <a:cs typeface="+mn-cs"/>
                        </a:rPr>
                        <a:t> last 2 </a:t>
                      </a:r>
                      <a:r>
                        <a:rPr lang="nl-BE" sz="1800" b="1" kern="1200" baseline="0" dirty="0" err="1" smtClean="0">
                          <a:solidFill>
                            <a:schemeClr val="lt1"/>
                          </a:solidFill>
                          <a:latin typeface="Calibri" panose="020F0502020204030204" pitchFamily="34" charset="0"/>
                          <a:ea typeface="+mn-ea"/>
                          <a:cs typeface="+mn-cs"/>
                        </a:rPr>
                        <a:t>qh</a:t>
                      </a:r>
                      <a:endParaRPr lang="nl-BE" sz="1800" b="1" kern="1200" baseline="0" dirty="0" smtClean="0">
                        <a:solidFill>
                          <a:schemeClr val="lt1"/>
                        </a:solidFill>
                        <a:latin typeface="Calibri" panose="020F0502020204030204" pitchFamily="34" charset="0"/>
                        <a:ea typeface="+mn-ea"/>
                        <a:cs typeface="+mn-cs"/>
                      </a:endParaRPr>
                    </a:p>
                  </a:txBody>
                  <a:tcPr>
                    <a:solidFill>
                      <a:schemeClr val="accent2"/>
                    </a:solidFill>
                  </a:tcPr>
                </a:tc>
              </a:tr>
              <a:tr h="370840">
                <a:tc rowSpan="2">
                  <a:txBody>
                    <a:bodyPr/>
                    <a:lstStyle/>
                    <a:p>
                      <a:pPr algn="ctr"/>
                      <a:r>
                        <a:rPr lang="nl-BE" dirty="0" smtClean="0">
                          <a:latin typeface="Calibri" panose="020F0502020204030204" pitchFamily="34" charset="0"/>
                        </a:rPr>
                        <a:t>DETECTION</a:t>
                      </a:r>
                      <a:endParaRPr lang="nl-BE" dirty="0">
                        <a:latin typeface="Calibri" panose="020F0502020204030204" pitchFamily="34" charset="0"/>
                      </a:endParaRPr>
                    </a:p>
                  </a:txBody>
                  <a:tcPr vert="vert270"/>
                </a:tc>
                <a:tc>
                  <a:txBody>
                    <a:bodyPr/>
                    <a:lstStyle/>
                    <a:p>
                      <a:pPr marL="0" algn="ctr" defTabSz="914400" rtl="0" eaLnBrk="1" latinLnBrk="0" hangingPunct="1"/>
                      <a:endParaRPr lang="nl-BE" sz="1800" b="1" kern="1200" baseline="0" dirty="0" smtClean="0">
                        <a:solidFill>
                          <a:schemeClr val="lt1"/>
                        </a:solidFill>
                        <a:latin typeface="Calibri" panose="020F0502020204030204" pitchFamily="34" charset="0"/>
                        <a:ea typeface="+mn-ea"/>
                        <a:cs typeface="+mn-cs"/>
                      </a:endParaRPr>
                    </a:p>
                    <a:p>
                      <a:pPr marL="0" algn="ctr" defTabSz="914400" rtl="0" eaLnBrk="1" latinLnBrk="0" hangingPunct="1"/>
                      <a:r>
                        <a:rPr lang="nl-BE" sz="1800" b="1" kern="1200" baseline="0" dirty="0" smtClean="0">
                          <a:solidFill>
                            <a:schemeClr val="lt1"/>
                          </a:solidFill>
                          <a:latin typeface="Calibri" panose="020F0502020204030204" pitchFamily="34" charset="0"/>
                          <a:ea typeface="+mn-ea"/>
                          <a:cs typeface="+mn-cs"/>
                        </a:rPr>
                        <a:t>No SR trigger</a:t>
                      </a:r>
                    </a:p>
                    <a:p>
                      <a:pPr marL="0" algn="ctr" defTabSz="914400" rtl="0" eaLnBrk="1" latinLnBrk="0" hangingPunct="1"/>
                      <a:r>
                        <a:rPr lang="nl-BE" sz="1800" b="1" kern="1200" baseline="0" dirty="0" smtClean="0">
                          <a:solidFill>
                            <a:schemeClr val="lt1"/>
                          </a:solidFill>
                          <a:latin typeface="Calibri" panose="020F0502020204030204" pitchFamily="34" charset="0"/>
                          <a:ea typeface="+mn-ea"/>
                          <a:cs typeface="+mn-cs"/>
                        </a:rPr>
                        <a:t> </a:t>
                      </a:r>
                      <a:endParaRPr lang="nl-BE" sz="1800" b="1" kern="1200" baseline="0" dirty="0">
                        <a:solidFill>
                          <a:schemeClr val="lt1"/>
                        </a:solidFill>
                        <a:latin typeface="Calibri" panose="020F0502020204030204" pitchFamily="34" charset="0"/>
                        <a:ea typeface="+mn-ea"/>
                        <a:cs typeface="+mn-cs"/>
                      </a:endParaRPr>
                    </a:p>
                  </a:txBody>
                  <a:tcPr anchor="ctr">
                    <a:solidFill>
                      <a:schemeClr val="accent2"/>
                    </a:solidFill>
                  </a:tcPr>
                </a:tc>
                <a:tc gridSpan="2">
                  <a:txBody>
                    <a:bodyPr/>
                    <a:lstStyle/>
                    <a:p>
                      <a:pPr algn="ctr">
                        <a:lnSpc>
                          <a:spcPct val="100000"/>
                        </a:lnSpc>
                      </a:pPr>
                      <a:r>
                        <a:rPr lang="nl-BE" dirty="0" err="1" smtClean="0">
                          <a:latin typeface="Calibri" panose="020F0502020204030204" pitchFamily="34" charset="0"/>
                        </a:rPr>
                        <a:t>Normal</a:t>
                      </a:r>
                      <a:r>
                        <a:rPr lang="nl-BE" dirty="0" smtClean="0">
                          <a:latin typeface="Calibri" panose="020F0502020204030204" pitchFamily="34" charset="0"/>
                        </a:rPr>
                        <a:t> </a:t>
                      </a:r>
                      <a:r>
                        <a:rPr lang="nl-BE" dirty="0" err="1" smtClean="0">
                          <a:latin typeface="Calibri" panose="020F0502020204030204" pitchFamily="34" charset="0"/>
                        </a:rPr>
                        <a:t>imbalance</a:t>
                      </a:r>
                      <a:r>
                        <a:rPr lang="nl-BE" dirty="0" smtClean="0">
                          <a:latin typeface="Calibri" panose="020F0502020204030204" pitchFamily="34" charset="0"/>
                        </a:rPr>
                        <a:t> pricing</a:t>
                      </a:r>
                      <a:endParaRPr lang="nl-BE" dirty="0">
                        <a:latin typeface="Calibri" panose="020F0502020204030204" pitchFamily="34" charset="0"/>
                      </a:endParaRPr>
                    </a:p>
                  </a:txBody>
                  <a:tcPr anchor="ctr"/>
                </a:tc>
                <a:tc hMerge="1">
                  <a:txBody>
                    <a:bodyPr/>
                    <a:lstStyle/>
                    <a:p>
                      <a:endParaRPr lang="nl-BE"/>
                    </a:p>
                  </a:txBody>
                  <a:tcPr/>
                </a:tc>
              </a:tr>
              <a:tr h="370840">
                <a:tc vMerge="1">
                  <a:txBody>
                    <a:bodyPr/>
                    <a:lstStyle/>
                    <a:p>
                      <a:pPr algn="r"/>
                      <a:endParaRPr lang="nl-BE" b="0" dirty="0"/>
                    </a:p>
                  </a:txBody>
                  <a:tcPr/>
                </a:tc>
                <a:tc>
                  <a:txBody>
                    <a:bodyPr/>
                    <a:lstStyle/>
                    <a:p>
                      <a:pPr marL="0" algn="ctr" defTabSz="914400" rtl="0" eaLnBrk="1" latinLnBrk="0" hangingPunct="1"/>
                      <a:endParaRPr lang="nl-BE" sz="1800" b="1" kern="1200" baseline="0" dirty="0" smtClean="0">
                        <a:solidFill>
                          <a:schemeClr val="lt1"/>
                        </a:solidFill>
                        <a:latin typeface="Calibri" panose="020F0502020204030204" pitchFamily="34" charset="0"/>
                        <a:ea typeface="+mn-ea"/>
                        <a:cs typeface="+mn-cs"/>
                      </a:endParaRPr>
                    </a:p>
                    <a:p>
                      <a:pPr marL="0" algn="ctr" defTabSz="914400" rtl="0" eaLnBrk="1" latinLnBrk="0" hangingPunct="1"/>
                      <a:r>
                        <a:rPr lang="nl-BE" sz="1800" b="1" kern="1200" baseline="0" dirty="0" smtClean="0">
                          <a:solidFill>
                            <a:schemeClr val="lt1"/>
                          </a:solidFill>
                          <a:latin typeface="Calibri" panose="020F0502020204030204" pitchFamily="34" charset="0"/>
                          <a:ea typeface="+mn-ea"/>
                          <a:cs typeface="+mn-cs"/>
                        </a:rPr>
                        <a:t>SR trigger</a:t>
                      </a:r>
                    </a:p>
                    <a:p>
                      <a:pPr marL="0" algn="ctr" defTabSz="914400" rtl="0" eaLnBrk="1" latinLnBrk="0" hangingPunct="1"/>
                      <a:r>
                        <a:rPr lang="nl-BE" sz="1800" b="1" kern="1200" baseline="0" dirty="0" smtClean="0">
                          <a:solidFill>
                            <a:schemeClr val="lt1"/>
                          </a:solidFill>
                          <a:latin typeface="Calibri" panose="020F0502020204030204" pitchFamily="34" charset="0"/>
                          <a:ea typeface="+mn-ea"/>
                          <a:cs typeface="+mn-cs"/>
                        </a:rPr>
                        <a:t>(</a:t>
                      </a:r>
                      <a:r>
                        <a:rPr lang="nl-BE" sz="1800" b="1" kern="1200" baseline="0" dirty="0" err="1" smtClean="0">
                          <a:solidFill>
                            <a:schemeClr val="lt1"/>
                          </a:solidFill>
                          <a:latin typeface="Calibri" panose="020F0502020204030204" pitchFamily="34" charset="0"/>
                          <a:ea typeface="+mn-ea"/>
                          <a:cs typeface="+mn-cs"/>
                        </a:rPr>
                        <a:t>econ</a:t>
                      </a:r>
                      <a:r>
                        <a:rPr lang="nl-BE" sz="1800" b="1" kern="1200" baseline="0" dirty="0" smtClean="0">
                          <a:solidFill>
                            <a:schemeClr val="lt1"/>
                          </a:solidFill>
                          <a:latin typeface="Calibri" panose="020F0502020204030204" pitchFamily="34" charset="0"/>
                          <a:ea typeface="+mn-ea"/>
                          <a:cs typeface="+mn-cs"/>
                        </a:rPr>
                        <a:t>. or </a:t>
                      </a:r>
                      <a:r>
                        <a:rPr lang="nl-BE" sz="1800" b="1" kern="1200" baseline="0" dirty="0" err="1" smtClean="0">
                          <a:solidFill>
                            <a:schemeClr val="lt1"/>
                          </a:solidFill>
                          <a:latin typeface="Calibri" panose="020F0502020204030204" pitchFamily="34" charset="0"/>
                          <a:ea typeface="+mn-ea"/>
                          <a:cs typeface="+mn-cs"/>
                        </a:rPr>
                        <a:t>tech</a:t>
                      </a:r>
                      <a:r>
                        <a:rPr lang="nl-BE" sz="1800" b="1" kern="1200" baseline="0" dirty="0" smtClean="0">
                          <a:solidFill>
                            <a:schemeClr val="lt1"/>
                          </a:solidFill>
                          <a:latin typeface="Calibri" panose="020F0502020204030204" pitchFamily="34" charset="0"/>
                          <a:ea typeface="+mn-ea"/>
                          <a:cs typeface="+mn-cs"/>
                        </a:rPr>
                        <a:t>.)</a:t>
                      </a:r>
                      <a:endParaRPr lang="nl-BE" sz="1800" b="1" kern="1200" baseline="0" dirty="0">
                        <a:solidFill>
                          <a:schemeClr val="lt1"/>
                        </a:solidFill>
                        <a:latin typeface="Calibri" panose="020F0502020204030204" pitchFamily="34" charset="0"/>
                        <a:ea typeface="+mn-ea"/>
                        <a:cs typeface="+mn-cs"/>
                      </a:endParaRPr>
                    </a:p>
                  </a:txBody>
                  <a:tcPr anchor="ctr">
                    <a:solidFill>
                      <a:schemeClr val="accent2"/>
                    </a:solidFill>
                  </a:tcPr>
                </a:tc>
                <a:tc>
                  <a:txBody>
                    <a:bodyPr/>
                    <a:lstStyle/>
                    <a:p>
                      <a:pPr algn="ctr"/>
                      <a:r>
                        <a:rPr lang="nl-BE" dirty="0" err="1" smtClean="0">
                          <a:latin typeface="Calibri" panose="020F0502020204030204" pitchFamily="34" charset="0"/>
                        </a:rPr>
                        <a:t>Corrected</a:t>
                      </a:r>
                      <a:r>
                        <a:rPr lang="nl-BE" dirty="0" smtClean="0">
                          <a:latin typeface="Calibri" panose="020F0502020204030204" pitchFamily="34" charset="0"/>
                        </a:rPr>
                        <a:t> </a:t>
                      </a:r>
                      <a:r>
                        <a:rPr lang="nl-BE" dirty="0" err="1" smtClean="0">
                          <a:latin typeface="Calibri" panose="020F0502020204030204" pitchFamily="34" charset="0"/>
                        </a:rPr>
                        <a:t>price</a:t>
                      </a:r>
                      <a:r>
                        <a:rPr lang="nl-BE" dirty="0" smtClean="0">
                          <a:latin typeface="Calibri" panose="020F0502020204030204" pitchFamily="34" charset="0"/>
                        </a:rPr>
                        <a:t>,</a:t>
                      </a:r>
                      <a:r>
                        <a:rPr lang="nl-BE" baseline="0" dirty="0" smtClean="0">
                          <a:latin typeface="Calibri" panose="020F0502020204030204" pitchFamily="34" charset="0"/>
                        </a:rPr>
                        <a:t> </a:t>
                      </a:r>
                      <a:r>
                        <a:rPr lang="nl-BE" baseline="0" dirty="0" err="1" smtClean="0">
                          <a:latin typeface="Calibri" panose="020F0502020204030204" pitchFamily="34" charset="0"/>
                        </a:rPr>
                        <a:t>reflecting</a:t>
                      </a:r>
                      <a:r>
                        <a:rPr lang="nl-BE" baseline="0" dirty="0" smtClean="0">
                          <a:latin typeface="Calibri" panose="020F0502020204030204" pitchFamily="34" charset="0"/>
                        </a:rPr>
                        <a:t> </a:t>
                      </a:r>
                      <a:r>
                        <a:rPr lang="nl-BE" baseline="0" dirty="0" err="1" smtClean="0">
                          <a:latin typeface="Calibri" panose="020F0502020204030204" pitchFamily="34" charset="0"/>
                        </a:rPr>
                        <a:t>situation</a:t>
                      </a:r>
                      <a:r>
                        <a:rPr lang="nl-BE" baseline="0" dirty="0" smtClean="0">
                          <a:latin typeface="Calibri" panose="020F0502020204030204" pitchFamily="34" charset="0"/>
                        </a:rPr>
                        <a:t> without SR </a:t>
                      </a:r>
                      <a:r>
                        <a:rPr lang="nl-BE" baseline="0" dirty="0" err="1" smtClean="0">
                          <a:latin typeface="Calibri" panose="020F0502020204030204" pitchFamily="34" charset="0"/>
                        </a:rPr>
                        <a:t>injection</a:t>
                      </a:r>
                      <a:endParaRPr lang="nl-BE" baseline="0" dirty="0" smtClean="0">
                        <a:latin typeface="Calibri" panose="020F0502020204030204" pitchFamily="34" charset="0"/>
                      </a:endParaRPr>
                    </a:p>
                    <a:p>
                      <a:pPr algn="ctr"/>
                      <a:r>
                        <a:rPr lang="nl-BE" baseline="0" dirty="0" smtClean="0">
                          <a:latin typeface="Calibri" panose="020F0502020204030204" pitchFamily="34" charset="0"/>
                          <a:sym typeface="Wingdings" panose="05000000000000000000" pitchFamily="2" charset="2"/>
                        </a:rPr>
                        <a:t> </a:t>
                      </a:r>
                      <a:r>
                        <a:rPr lang="nl-BE" baseline="0" dirty="0" err="1" smtClean="0">
                          <a:latin typeface="Calibri" panose="020F0502020204030204" pitchFamily="34" charset="0"/>
                          <a:sym typeface="Wingdings" panose="05000000000000000000" pitchFamily="2" charset="2"/>
                        </a:rPr>
                        <a:t>Based</a:t>
                      </a:r>
                      <a:r>
                        <a:rPr lang="nl-BE" baseline="0" dirty="0" smtClean="0">
                          <a:latin typeface="Calibri" panose="020F0502020204030204" pitchFamily="34" charset="0"/>
                          <a:sym typeface="Wingdings" panose="05000000000000000000" pitchFamily="2" charset="2"/>
                        </a:rPr>
                        <a:t> on ARC </a:t>
                      </a:r>
                      <a:br>
                        <a:rPr lang="nl-BE" baseline="0" dirty="0" smtClean="0">
                          <a:latin typeface="Calibri" panose="020F0502020204030204" pitchFamily="34" charset="0"/>
                          <a:sym typeface="Wingdings" panose="05000000000000000000" pitchFamily="2" charset="2"/>
                        </a:rPr>
                      </a:br>
                      <a:r>
                        <a:rPr lang="nl-BE" baseline="0" dirty="0" smtClean="0">
                          <a:latin typeface="Calibri" panose="020F0502020204030204" pitchFamily="34" charset="0"/>
                          <a:sym typeface="Wingdings" panose="05000000000000000000" pitchFamily="2" charset="2"/>
                        </a:rPr>
                        <a:t>(</a:t>
                      </a:r>
                      <a:r>
                        <a:rPr lang="nl-BE" baseline="0" dirty="0" err="1" smtClean="0">
                          <a:latin typeface="Calibri" panose="020F0502020204030204" pitchFamily="34" charset="0"/>
                          <a:sym typeface="Wingdings" panose="05000000000000000000" pitchFamily="2" charset="2"/>
                        </a:rPr>
                        <a:t>Available</a:t>
                      </a:r>
                      <a:r>
                        <a:rPr lang="nl-BE" baseline="0" dirty="0" smtClean="0">
                          <a:latin typeface="Calibri" panose="020F0502020204030204" pitchFamily="34" charset="0"/>
                          <a:sym typeface="Wingdings" panose="05000000000000000000" pitchFamily="2" charset="2"/>
                        </a:rPr>
                        <a:t> </a:t>
                      </a:r>
                      <a:r>
                        <a:rPr lang="nl-BE" baseline="0" dirty="0" err="1" smtClean="0">
                          <a:latin typeface="Calibri" panose="020F0502020204030204" pitchFamily="34" charset="0"/>
                          <a:sym typeface="Wingdings" panose="05000000000000000000" pitchFamily="2" charset="2"/>
                        </a:rPr>
                        <a:t>Regulation</a:t>
                      </a:r>
                      <a:r>
                        <a:rPr lang="nl-BE" baseline="0" dirty="0" smtClean="0">
                          <a:latin typeface="Calibri" panose="020F0502020204030204" pitchFamily="34" charset="0"/>
                          <a:sym typeface="Wingdings" panose="05000000000000000000" pitchFamily="2" charset="2"/>
                        </a:rPr>
                        <a:t> </a:t>
                      </a:r>
                      <a:r>
                        <a:rPr lang="nl-BE" baseline="0" dirty="0" err="1" smtClean="0">
                          <a:latin typeface="Calibri" panose="020F0502020204030204" pitchFamily="34" charset="0"/>
                          <a:sym typeface="Wingdings" panose="05000000000000000000" pitchFamily="2" charset="2"/>
                        </a:rPr>
                        <a:t>Capacity</a:t>
                      </a:r>
                      <a:r>
                        <a:rPr lang="nl-BE" baseline="0" dirty="0" smtClean="0">
                          <a:latin typeface="Calibri" panose="020F0502020204030204" pitchFamily="34" charset="0"/>
                          <a:sym typeface="Wingdings" panose="05000000000000000000" pitchFamily="2" charset="2"/>
                        </a:rPr>
                        <a:t>)</a:t>
                      </a:r>
                      <a:endParaRPr lang="nl-BE" dirty="0">
                        <a:latin typeface="Calibri" panose="020F0502020204030204" pitchFamily="34" charset="0"/>
                      </a:endParaRPr>
                    </a:p>
                  </a:txBody>
                  <a:tcPr anchor="ctr"/>
                </a:tc>
                <a:tc>
                  <a:txBody>
                    <a:bodyPr/>
                    <a:lstStyle/>
                    <a:p>
                      <a:pPr algn="ctr"/>
                      <a:endParaRPr lang="nl-BE" dirty="0" smtClean="0">
                        <a:latin typeface="Calibri" panose="020F0502020204030204" pitchFamily="34" charset="0"/>
                      </a:endParaRPr>
                    </a:p>
                    <a:p>
                      <a:pPr algn="ctr"/>
                      <a:r>
                        <a:rPr lang="nl-BE" dirty="0" smtClean="0">
                          <a:latin typeface="Calibri" panose="020F0502020204030204" pitchFamily="34" charset="0"/>
                        </a:rPr>
                        <a:t>Strong (single)</a:t>
                      </a:r>
                      <a:r>
                        <a:rPr lang="nl-BE" baseline="0" dirty="0" smtClean="0">
                          <a:latin typeface="Calibri" panose="020F0502020204030204" pitchFamily="34" charset="0"/>
                        </a:rPr>
                        <a:t> </a:t>
                      </a:r>
                      <a:r>
                        <a:rPr lang="nl-BE" dirty="0" err="1" smtClean="0">
                          <a:latin typeface="Calibri" panose="020F0502020204030204" pitchFamily="34" charset="0"/>
                        </a:rPr>
                        <a:t>price</a:t>
                      </a:r>
                      <a:r>
                        <a:rPr lang="nl-BE" dirty="0" smtClean="0">
                          <a:latin typeface="Calibri" panose="020F0502020204030204" pitchFamily="34" charset="0"/>
                        </a:rPr>
                        <a:t> </a:t>
                      </a:r>
                      <a:r>
                        <a:rPr lang="nl-BE" dirty="0" err="1" smtClean="0">
                          <a:latin typeface="Calibri" panose="020F0502020204030204" pitchFamily="34" charset="0"/>
                        </a:rPr>
                        <a:t>signal</a:t>
                      </a:r>
                      <a:r>
                        <a:rPr lang="nl-BE" dirty="0" smtClean="0">
                          <a:latin typeface="Calibri" panose="020F0502020204030204" pitchFamily="34" charset="0"/>
                        </a:rPr>
                        <a:t> </a:t>
                      </a:r>
                      <a:r>
                        <a:rPr lang="nl-BE" dirty="0" err="1" smtClean="0">
                          <a:latin typeface="Calibri" panose="020F0502020204030204" pitchFamily="34" charset="0"/>
                        </a:rPr>
                        <a:t>for</a:t>
                      </a:r>
                      <a:r>
                        <a:rPr lang="nl-BE" dirty="0" smtClean="0">
                          <a:latin typeface="Calibri" panose="020F0502020204030204" pitchFamily="34" charset="0"/>
                        </a:rPr>
                        <a:t> </a:t>
                      </a:r>
                      <a:r>
                        <a:rPr lang="nl-BE" dirty="0" err="1" smtClean="0">
                          <a:latin typeface="Calibri" panose="020F0502020204030204" pitchFamily="34" charset="0"/>
                        </a:rPr>
                        <a:t>current</a:t>
                      </a:r>
                      <a:r>
                        <a:rPr lang="nl-BE" dirty="0" smtClean="0">
                          <a:latin typeface="Calibri" panose="020F0502020204030204" pitchFamily="34" charset="0"/>
                        </a:rPr>
                        <a:t> </a:t>
                      </a:r>
                      <a:r>
                        <a:rPr lang="nl-BE" dirty="0" err="1" smtClean="0">
                          <a:latin typeface="Calibri" panose="020F0502020204030204" pitchFamily="34" charset="0"/>
                        </a:rPr>
                        <a:t>qh</a:t>
                      </a:r>
                      <a:endParaRPr lang="nl-BE" dirty="0" smtClean="0">
                        <a:latin typeface="Calibri" panose="020F0502020204030204" pitchFamily="34" charset="0"/>
                      </a:endParaRPr>
                    </a:p>
                    <a:p>
                      <a:pPr algn="ctr"/>
                      <a:r>
                        <a:rPr lang="nl-BE" dirty="0" smtClean="0">
                          <a:solidFill>
                            <a:schemeClr val="tx1"/>
                          </a:solidFill>
                          <a:latin typeface="Calibri" panose="020F0502020204030204" pitchFamily="34" charset="0"/>
                        </a:rPr>
                        <a:t>4.500</a:t>
                      </a:r>
                      <a:r>
                        <a:rPr lang="nl-BE" baseline="0" dirty="0" smtClean="0">
                          <a:solidFill>
                            <a:schemeClr val="tx1"/>
                          </a:solidFill>
                          <a:latin typeface="Calibri" panose="020F0502020204030204" pitchFamily="34" charset="0"/>
                        </a:rPr>
                        <a:t> </a:t>
                      </a:r>
                      <a:r>
                        <a:rPr lang="nl-BE" baseline="0" dirty="0" smtClean="0">
                          <a:latin typeface="Calibri" panose="020F0502020204030204" pitchFamily="34" charset="0"/>
                        </a:rPr>
                        <a:t>€/</a:t>
                      </a:r>
                      <a:r>
                        <a:rPr lang="nl-BE" baseline="0" dirty="0" err="1" smtClean="0">
                          <a:latin typeface="Calibri" panose="020F0502020204030204" pitchFamily="34" charset="0"/>
                        </a:rPr>
                        <a:t>MWh</a:t>
                      </a:r>
                      <a:r>
                        <a:rPr lang="nl-BE" baseline="0" dirty="0" smtClean="0">
                          <a:latin typeface="Calibri" panose="020F0502020204030204" pitchFamily="34" charset="0"/>
                        </a:rPr>
                        <a:t> </a:t>
                      </a:r>
                    </a:p>
                    <a:p>
                      <a:pPr algn="ctr"/>
                      <a:r>
                        <a:rPr lang="nl-BE" sz="1200" baseline="0" dirty="0" smtClean="0">
                          <a:latin typeface="Calibri" panose="020F0502020204030204" pitchFamily="34" charset="0"/>
                        </a:rPr>
                        <a:t>(winter </a:t>
                      </a:r>
                      <a:r>
                        <a:rPr lang="nl-BE" sz="1200" baseline="0" dirty="0" err="1" smtClean="0">
                          <a:latin typeface="Calibri" panose="020F0502020204030204" pitchFamily="34" charset="0"/>
                        </a:rPr>
                        <a:t>period</a:t>
                      </a:r>
                      <a:r>
                        <a:rPr lang="nl-BE" sz="1200" baseline="0" dirty="0" smtClean="0">
                          <a:latin typeface="Calibri" panose="020F0502020204030204" pitchFamily="34" charset="0"/>
                        </a:rPr>
                        <a:t> 2014-2015)</a:t>
                      </a:r>
                      <a:endParaRPr lang="nl-BE" sz="1200" dirty="0" smtClean="0">
                        <a:latin typeface="Calibri" panose="020F0502020204030204" pitchFamily="34" charset="0"/>
                      </a:endParaRPr>
                    </a:p>
                    <a:p>
                      <a:pPr algn="ctr"/>
                      <a:endParaRPr lang="nl-BE" dirty="0" smtClean="0">
                        <a:latin typeface="Calibri" panose="020F0502020204030204" pitchFamily="34" charset="0"/>
                      </a:endParaRPr>
                    </a:p>
                    <a:p>
                      <a:pPr algn="ctr"/>
                      <a:endParaRPr lang="nl-BE" baseline="0" dirty="0" smtClean="0">
                        <a:latin typeface="Calibri" panose="020F0502020204030204" pitchFamily="34" charset="0"/>
                      </a:endParaRPr>
                    </a:p>
                  </a:txBody>
                  <a:tcPr anchor="ctr"/>
                </a:tc>
              </a:tr>
            </a:tbl>
          </a:graphicData>
        </a:graphic>
      </p:graphicFrame>
      <p:sp>
        <p:nvSpPr>
          <p:cNvPr id="7" name="Right Arrow Callout 6"/>
          <p:cNvSpPr/>
          <p:nvPr/>
        </p:nvSpPr>
        <p:spPr bwMode="auto">
          <a:xfrm rot="5400000">
            <a:off x="6534640" y="3548548"/>
            <a:ext cx="1970020" cy="3014980"/>
          </a:xfrm>
          <a:prstGeom prst="rightArrowCallout">
            <a:avLst>
              <a:gd name="adj1" fmla="val 19644"/>
              <a:gd name="adj2" fmla="val 27304"/>
              <a:gd name="adj3" fmla="val 14378"/>
              <a:gd name="adj4" fmla="val 76733"/>
            </a:avLst>
          </a:prstGeom>
          <a:no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80975" eaLnBrk="0" hangingPunct="0">
              <a:lnSpc>
                <a:spcPts val="2000"/>
              </a:lnSpc>
              <a:spcBef>
                <a:spcPct val="20000"/>
              </a:spcBef>
              <a:tabLst>
                <a:tab pos="8334375" algn="r"/>
              </a:tabLst>
            </a:pPr>
            <a:endParaRPr lang="nl-BE" sz="3200" b="1" smtClean="0">
              <a:solidFill>
                <a:srgbClr val="FFC000"/>
              </a:solidFill>
              <a:latin typeface="Calibri" panose="020F0502020204030204" pitchFamily="34" charset="0"/>
              <a:ea typeface="ＭＳ Ｐゴシック" pitchFamily="1" charset="-128"/>
            </a:endParaRPr>
          </a:p>
        </p:txBody>
      </p:sp>
      <p:sp>
        <p:nvSpPr>
          <p:cNvPr id="8" name="TextBox 7"/>
          <p:cNvSpPr txBox="1"/>
          <p:nvPr/>
        </p:nvSpPr>
        <p:spPr>
          <a:xfrm>
            <a:off x="3925719" y="6110985"/>
            <a:ext cx="4172881" cy="646331"/>
          </a:xfrm>
          <a:prstGeom prst="rect">
            <a:avLst/>
          </a:prstGeom>
          <a:noFill/>
        </p:spPr>
        <p:txBody>
          <a:bodyPr wrap="square" rtlCol="0">
            <a:spAutoFit/>
          </a:bodyPr>
          <a:lstStyle/>
          <a:p>
            <a:pPr algn="ctr"/>
            <a:r>
              <a:rPr lang="en-US" sz="1800" b="1" dirty="0" smtClean="0">
                <a:solidFill>
                  <a:srgbClr val="FFC000"/>
                </a:solidFill>
                <a:latin typeface="Calibri" panose="020F0502020204030204" pitchFamily="34" charset="0"/>
              </a:rPr>
              <a:t>Only when two conditions are fulfilled, a very high price will occur </a:t>
            </a:r>
            <a:endParaRPr lang="en-US" sz="1800" b="1" dirty="0">
              <a:solidFill>
                <a:srgbClr val="FFC000"/>
              </a:solidFill>
              <a:latin typeface="Calibri" panose="020F0502020204030204" pitchFamily="34" charset="0"/>
            </a:endParaRPr>
          </a:p>
        </p:txBody>
      </p:sp>
      <p:sp>
        <p:nvSpPr>
          <p:cNvPr id="11" name="Title 1"/>
          <p:cNvSpPr txBox="1">
            <a:spLocks/>
          </p:cNvSpPr>
          <p:nvPr/>
        </p:nvSpPr>
        <p:spPr bwMode="auto">
          <a:xfrm>
            <a:off x="1378857" y="235970"/>
            <a:ext cx="7005424"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ts val="3100"/>
              </a:lnSpc>
              <a:spcBef>
                <a:spcPct val="0"/>
              </a:spcBef>
              <a:spcAft>
                <a:spcPct val="0"/>
              </a:spcAft>
              <a:defRPr sz="2600" b="1">
                <a:solidFill>
                  <a:schemeClr val="tx2"/>
                </a:solidFill>
                <a:latin typeface="+mj-lt"/>
                <a:ea typeface="+mj-ea"/>
                <a:cs typeface="+mj-cs"/>
              </a:defRPr>
            </a:lvl1pPr>
            <a:lvl2pPr algn="l" defTabSz="457200" rtl="0" eaLnBrk="1" fontAlgn="base" hangingPunct="1">
              <a:lnSpc>
                <a:spcPts val="3100"/>
              </a:lnSpc>
              <a:spcBef>
                <a:spcPct val="0"/>
              </a:spcBef>
              <a:spcAft>
                <a:spcPct val="0"/>
              </a:spcAft>
              <a:defRPr sz="2600" b="1">
                <a:solidFill>
                  <a:schemeClr val="tx2"/>
                </a:solidFill>
                <a:latin typeface="Arial" charset="0"/>
              </a:defRPr>
            </a:lvl2pPr>
            <a:lvl3pPr algn="l" defTabSz="457200" rtl="0" eaLnBrk="1" fontAlgn="base" hangingPunct="1">
              <a:lnSpc>
                <a:spcPts val="3100"/>
              </a:lnSpc>
              <a:spcBef>
                <a:spcPct val="0"/>
              </a:spcBef>
              <a:spcAft>
                <a:spcPct val="0"/>
              </a:spcAft>
              <a:defRPr sz="2600" b="1">
                <a:solidFill>
                  <a:schemeClr val="tx2"/>
                </a:solidFill>
                <a:latin typeface="Arial" charset="0"/>
              </a:defRPr>
            </a:lvl3pPr>
            <a:lvl4pPr algn="l" defTabSz="457200" rtl="0" eaLnBrk="1" fontAlgn="base" hangingPunct="1">
              <a:lnSpc>
                <a:spcPts val="3100"/>
              </a:lnSpc>
              <a:spcBef>
                <a:spcPct val="0"/>
              </a:spcBef>
              <a:spcAft>
                <a:spcPct val="0"/>
              </a:spcAft>
              <a:defRPr sz="2600" b="1">
                <a:solidFill>
                  <a:schemeClr val="tx2"/>
                </a:solidFill>
                <a:latin typeface="Arial" charset="0"/>
              </a:defRPr>
            </a:lvl4pPr>
            <a:lvl5pPr algn="l" defTabSz="457200" rtl="0" eaLnBrk="1" fontAlgn="base" hangingPunct="1">
              <a:lnSpc>
                <a:spcPts val="3100"/>
              </a:lnSpc>
              <a:spcBef>
                <a:spcPct val="0"/>
              </a:spcBef>
              <a:spcAft>
                <a:spcPct val="0"/>
              </a:spcAft>
              <a:defRPr sz="2600" b="1">
                <a:solidFill>
                  <a:schemeClr val="tx2"/>
                </a:solidFill>
                <a:latin typeface="Arial" charset="0"/>
              </a:defRPr>
            </a:lvl5pPr>
            <a:lvl6pPr marL="457200" algn="l" defTabSz="457200" rtl="0" eaLnBrk="1" fontAlgn="base" hangingPunct="1">
              <a:lnSpc>
                <a:spcPts val="3100"/>
              </a:lnSpc>
              <a:spcBef>
                <a:spcPct val="0"/>
              </a:spcBef>
              <a:spcAft>
                <a:spcPct val="0"/>
              </a:spcAft>
              <a:defRPr sz="2600" b="1">
                <a:solidFill>
                  <a:schemeClr val="tx2"/>
                </a:solidFill>
                <a:latin typeface="Arial" charset="0"/>
              </a:defRPr>
            </a:lvl6pPr>
            <a:lvl7pPr marL="914400" algn="l" defTabSz="457200" rtl="0" eaLnBrk="1" fontAlgn="base" hangingPunct="1">
              <a:lnSpc>
                <a:spcPts val="3100"/>
              </a:lnSpc>
              <a:spcBef>
                <a:spcPct val="0"/>
              </a:spcBef>
              <a:spcAft>
                <a:spcPct val="0"/>
              </a:spcAft>
              <a:defRPr sz="2600" b="1">
                <a:solidFill>
                  <a:schemeClr val="tx2"/>
                </a:solidFill>
                <a:latin typeface="Arial" charset="0"/>
              </a:defRPr>
            </a:lvl7pPr>
            <a:lvl8pPr marL="1371600" algn="l" defTabSz="457200" rtl="0" eaLnBrk="1" fontAlgn="base" hangingPunct="1">
              <a:lnSpc>
                <a:spcPts val="3100"/>
              </a:lnSpc>
              <a:spcBef>
                <a:spcPct val="0"/>
              </a:spcBef>
              <a:spcAft>
                <a:spcPct val="0"/>
              </a:spcAft>
              <a:defRPr sz="2600" b="1">
                <a:solidFill>
                  <a:schemeClr val="tx2"/>
                </a:solidFill>
                <a:latin typeface="Arial" charset="0"/>
              </a:defRPr>
            </a:lvl8pPr>
            <a:lvl9pPr marL="1828800" algn="l" defTabSz="457200" rtl="0" eaLnBrk="1" fontAlgn="base" hangingPunct="1">
              <a:lnSpc>
                <a:spcPts val="3100"/>
              </a:lnSpc>
              <a:spcBef>
                <a:spcPct val="0"/>
              </a:spcBef>
              <a:spcAft>
                <a:spcPct val="0"/>
              </a:spcAft>
              <a:defRPr sz="2600" b="1">
                <a:solidFill>
                  <a:schemeClr val="tx2"/>
                </a:solidFill>
                <a:latin typeface="Arial" charset="0"/>
              </a:defRPr>
            </a:lvl9pPr>
          </a:lstStyle>
          <a:p>
            <a:r>
              <a:rPr lang="nl-BE" sz="2800" kern="0" dirty="0" smtClean="0">
                <a:solidFill>
                  <a:srgbClr val="E75420"/>
                </a:solidFill>
                <a:latin typeface="Calibri" panose="020F0502020204030204" pitchFamily="34" charset="0"/>
                <a:sym typeface="Wingdings"/>
              </a:rPr>
              <a:t>Impact on the </a:t>
            </a:r>
            <a:r>
              <a:rPr lang="nl-BE" sz="2800" kern="0" dirty="0" err="1" smtClean="0">
                <a:solidFill>
                  <a:srgbClr val="E75420"/>
                </a:solidFill>
                <a:latin typeface="Calibri" panose="020F0502020204030204" pitchFamily="34" charset="0"/>
                <a:sym typeface="Wingdings"/>
              </a:rPr>
              <a:t>balancing</a:t>
            </a:r>
            <a:r>
              <a:rPr lang="nl-BE" sz="2800" kern="0" dirty="0" smtClean="0">
                <a:solidFill>
                  <a:srgbClr val="E75420"/>
                </a:solidFill>
                <a:latin typeface="Calibri" panose="020F0502020204030204" pitchFamily="34" charset="0"/>
                <a:sym typeface="Wingdings"/>
              </a:rPr>
              <a:t> market </a:t>
            </a:r>
          </a:p>
        </p:txBody>
      </p:sp>
    </p:spTree>
    <p:extLst>
      <p:ext uri="{BB962C8B-B14F-4D97-AF65-F5344CB8AC3E}">
        <p14:creationId xmlns:p14="http://schemas.microsoft.com/office/powerpoint/2010/main" val="109525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C4657BF-577A-4F5D-87DF-841E98848F79}" type="slidenum">
              <a:rPr lang="de-DE" smtClean="0">
                <a:solidFill>
                  <a:srgbClr val="FFFFFF"/>
                </a:solidFill>
              </a:rPr>
              <a:pPr>
                <a:defRPr/>
              </a:pPr>
              <a:t>45</a:t>
            </a:fld>
            <a:endParaRPr lang="de-DE" dirty="0">
              <a:solidFill>
                <a:srgbClr val="FFFFFF"/>
              </a:solidFill>
            </a:endParaRPr>
          </a:p>
        </p:txBody>
      </p:sp>
      <p:sp>
        <p:nvSpPr>
          <p:cNvPr id="3" name="Date Placeholder 2"/>
          <p:cNvSpPr>
            <a:spLocks noGrp="1"/>
          </p:cNvSpPr>
          <p:nvPr>
            <p:ph type="dt" sz="half" idx="11"/>
          </p:nvPr>
        </p:nvSpPr>
        <p:spPr/>
        <p:txBody>
          <a:bodyPr/>
          <a:lstStyle/>
          <a:p>
            <a:pPr>
              <a:defRPr/>
            </a:pPr>
            <a:endParaRPr lang="de-DE">
              <a:solidFill>
                <a:srgbClr val="FFFFFF"/>
              </a:solidFill>
            </a:endParaRPr>
          </a:p>
        </p:txBody>
      </p:sp>
      <p:graphicFrame>
        <p:nvGraphicFramePr>
          <p:cNvPr id="8" name="Diagram 7"/>
          <p:cNvGraphicFramePr/>
          <p:nvPr>
            <p:extLst>
              <p:ext uri="{D42A27DB-BD31-4B8C-83A1-F6EECF244321}">
                <p14:modId xmlns:p14="http://schemas.microsoft.com/office/powerpoint/2010/main" val="332201757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395288" y="727075"/>
            <a:ext cx="8132762" cy="712788"/>
          </a:xfrm>
          <a:prstGeom prst="rect">
            <a:avLst/>
          </a:prstGeom>
        </p:spPr>
        <p:txBody>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nl-BE" smtClean="0"/>
              <a:t>Agenda</a:t>
            </a:r>
            <a:endParaRPr lang="en-GB" dirty="0"/>
          </a:p>
        </p:txBody>
      </p:sp>
    </p:spTree>
    <p:extLst>
      <p:ext uri="{BB962C8B-B14F-4D97-AF65-F5344CB8AC3E}">
        <p14:creationId xmlns:p14="http://schemas.microsoft.com/office/powerpoint/2010/main" val="802609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Arial" charset="0"/>
              <a:buChar char="•"/>
              <a:defRPr sz="2400">
                <a:solidFill>
                  <a:schemeClr val="tx1"/>
                </a:solidFill>
                <a:latin typeface="Arial" charset="0"/>
              </a:defRPr>
            </a:lvl6pPr>
            <a:lvl7pPr marL="2971800" indent="-228600" eaLnBrk="0" fontAlgn="base" hangingPunct="0">
              <a:spcBef>
                <a:spcPct val="0"/>
              </a:spcBef>
              <a:spcAft>
                <a:spcPct val="0"/>
              </a:spcAft>
              <a:buFont typeface="Arial" charset="0"/>
              <a:buChar char="•"/>
              <a:defRPr sz="2400">
                <a:solidFill>
                  <a:schemeClr val="tx1"/>
                </a:solidFill>
                <a:latin typeface="Arial" charset="0"/>
              </a:defRPr>
            </a:lvl7pPr>
            <a:lvl8pPr marL="3429000" indent="-228600" eaLnBrk="0" fontAlgn="base" hangingPunct="0">
              <a:spcBef>
                <a:spcPct val="0"/>
              </a:spcBef>
              <a:spcAft>
                <a:spcPct val="0"/>
              </a:spcAft>
              <a:buFont typeface="Arial" charset="0"/>
              <a:buChar char="•"/>
              <a:defRPr sz="2400">
                <a:solidFill>
                  <a:schemeClr val="tx1"/>
                </a:solidFill>
                <a:latin typeface="Arial" charset="0"/>
              </a:defRPr>
            </a:lvl8pPr>
            <a:lvl9pPr marL="3886200" indent="-228600" eaLnBrk="0" fontAlgn="base" hangingPunct="0">
              <a:spcBef>
                <a:spcPct val="0"/>
              </a:spcBef>
              <a:spcAft>
                <a:spcPct val="0"/>
              </a:spcAft>
              <a:buFont typeface="Arial" charset="0"/>
              <a:buChar char="•"/>
              <a:defRPr sz="2400">
                <a:solidFill>
                  <a:schemeClr val="tx1"/>
                </a:solidFill>
                <a:latin typeface="Arial" charset="0"/>
              </a:defRPr>
            </a:lvl9pPr>
          </a:lstStyle>
          <a:p>
            <a:fld id="{483F87C3-F3E0-43E5-AB53-B2EAAE1F657D}" type="slidenum">
              <a:rPr lang="en-US" sz="1400" smtClean="0">
                <a:solidFill>
                  <a:srgbClr val="000000"/>
                </a:solidFill>
              </a:rPr>
              <a:pPr/>
              <a:t>46</a:t>
            </a:fld>
            <a:endParaRPr lang="en-US" sz="1400" smtClean="0">
              <a:solidFill>
                <a:srgbClr val="000000"/>
              </a:solidFill>
            </a:endParaRPr>
          </a:p>
        </p:txBody>
      </p:sp>
      <p:sp>
        <p:nvSpPr>
          <p:cNvPr id="133123" name="Rectangle 2"/>
          <p:cNvSpPr>
            <a:spLocks noGrp="1" noChangeArrowheads="1"/>
          </p:cNvSpPr>
          <p:nvPr>
            <p:ph type="title" idx="4294967295"/>
          </p:nvPr>
        </p:nvSpPr>
        <p:spPr bwMode="auto">
          <a:xfrm>
            <a:off x="2" y="274638"/>
            <a:ext cx="7020272" cy="850106"/>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nl-BE" sz="4000" b="1" smtClean="0"/>
              <a:t>Other System services</a:t>
            </a:r>
            <a:br>
              <a:rPr lang="nl-BE" sz="4000" b="1" smtClean="0"/>
            </a:br>
            <a:r>
              <a:rPr lang="nl-BE" sz="3200" b="1" smtClean="0"/>
              <a:t>Black start – MVAR</a:t>
            </a:r>
            <a:endParaRPr lang="en-US" sz="3200" b="1" smtClean="0"/>
          </a:p>
        </p:txBody>
      </p:sp>
      <p:sp>
        <p:nvSpPr>
          <p:cNvPr id="908291" name="Rectangle 3"/>
          <p:cNvSpPr>
            <a:spLocks noGrp="1" noChangeArrowheads="1"/>
          </p:cNvSpPr>
          <p:nvPr>
            <p:ph type="body" sz="half" idx="4294967295"/>
          </p:nvPr>
        </p:nvSpPr>
        <p:spPr>
          <a:xfrm>
            <a:off x="838200" y="1585913"/>
            <a:ext cx="8305800" cy="4008437"/>
          </a:xfrm>
        </p:spPr>
        <p:txBody>
          <a:bodyPr/>
          <a:lstStyle/>
          <a:p>
            <a:pPr>
              <a:defRPr/>
            </a:pPr>
            <a:r>
              <a:rPr lang="en-US" sz="2000" dirty="0" smtClean="0">
                <a:solidFill>
                  <a:schemeClr val="hlink"/>
                </a:solidFill>
                <a:effectLst>
                  <a:outerShdw blurRad="38100" dist="38100" dir="2700000" algn="tl">
                    <a:srgbClr val="C0C0C0"/>
                  </a:outerShdw>
                </a:effectLst>
              </a:rPr>
              <a:t>Black Start</a:t>
            </a:r>
          </a:p>
          <a:p>
            <a:pPr>
              <a:buFontTx/>
              <a:buNone/>
              <a:defRPr/>
            </a:pPr>
            <a:r>
              <a:rPr lang="en-US" sz="1600" dirty="0" smtClean="0">
                <a:effectLst>
                  <a:outerShdw blurRad="38100" dist="38100" dir="2700000" algn="tl">
                    <a:srgbClr val="C0C0C0"/>
                  </a:outerShdw>
                </a:effectLst>
              </a:rPr>
              <a:t>If black out occurs….</a:t>
            </a:r>
          </a:p>
          <a:p>
            <a:pPr>
              <a:defRPr/>
            </a:pPr>
            <a:r>
              <a:rPr lang="nl-BE" sz="1600" b="0" dirty="0" smtClean="0">
                <a:effectLst>
                  <a:outerShdw blurRad="38100" dist="38100" dir="2700000" algn="tl">
                    <a:srgbClr val="C0C0C0"/>
                  </a:outerShdw>
                </a:effectLst>
              </a:rPr>
              <a:t>Restore critical load (10%) after 7 hours</a:t>
            </a:r>
          </a:p>
          <a:p>
            <a:pPr>
              <a:defRPr/>
            </a:pPr>
            <a:r>
              <a:rPr lang="nl-BE" sz="1600" b="0" dirty="0" smtClean="0">
                <a:effectLst>
                  <a:outerShdw blurRad="38100" dist="38100" dir="2700000" algn="tl">
                    <a:srgbClr val="C0C0C0"/>
                  </a:outerShdw>
                </a:effectLst>
              </a:rPr>
              <a:t>Restore complete load after 14 hours</a:t>
            </a:r>
          </a:p>
          <a:p>
            <a:pPr>
              <a:defRPr/>
            </a:pPr>
            <a:r>
              <a:rPr lang="nl-BE" sz="1600" b="0" dirty="0" smtClean="0">
                <a:effectLst>
                  <a:outerShdw blurRad="38100" dist="38100" dir="2700000" algn="tl">
                    <a:srgbClr val="C0C0C0"/>
                  </a:outerShdw>
                </a:effectLst>
              </a:rPr>
              <a:t>For 5 zones in Belgium </a:t>
            </a:r>
            <a:r>
              <a:rPr lang="fr-FR" sz="1600" dirty="0" smtClean="0">
                <a:effectLst>
                  <a:outerShdw blurRad="38100" dist="38100" dir="2700000" algn="tl">
                    <a:srgbClr val="C0C0C0"/>
                  </a:outerShdw>
                </a:effectLst>
              </a:rPr>
              <a:t>(NW, NE, SW, SE et Centre)</a:t>
            </a:r>
            <a:r>
              <a:rPr lang="en-US" sz="1600" dirty="0" smtClean="0"/>
              <a:t> </a:t>
            </a:r>
            <a:r>
              <a:rPr lang="nl-BE" sz="1600" b="0" dirty="0" smtClean="0">
                <a:effectLst>
                  <a:outerShdw blurRad="38100" dist="38100" dir="2700000" algn="tl">
                    <a:srgbClr val="C0C0C0"/>
                  </a:outerShdw>
                </a:effectLst>
              </a:rPr>
              <a:t>one black start unit of at least 200MW is foreseen</a:t>
            </a:r>
          </a:p>
          <a:p>
            <a:pPr>
              <a:buFontTx/>
              <a:buNone/>
              <a:defRPr/>
            </a:pPr>
            <a:endParaRPr lang="nl-BE" sz="1800" b="0" dirty="0" smtClean="0">
              <a:effectLst>
                <a:outerShdw blurRad="38100" dist="38100" dir="2700000" algn="tl">
                  <a:srgbClr val="C0C0C0"/>
                </a:outerShdw>
              </a:effectLst>
            </a:endParaRPr>
          </a:p>
          <a:p>
            <a:pPr>
              <a:defRPr/>
            </a:pPr>
            <a:r>
              <a:rPr lang="en-US" sz="2000" dirty="0" smtClean="0">
                <a:solidFill>
                  <a:schemeClr val="hlink"/>
                </a:solidFill>
                <a:effectLst>
                  <a:outerShdw blurRad="38100" dist="38100" dir="2700000" algn="tl">
                    <a:srgbClr val="C0C0C0"/>
                  </a:outerShdw>
                </a:effectLst>
              </a:rPr>
              <a:t>MVAR – Voltage</a:t>
            </a:r>
          </a:p>
          <a:p>
            <a:pPr>
              <a:defRPr/>
            </a:pPr>
            <a:r>
              <a:rPr lang="nl-BE" sz="1600" b="0" dirty="0" smtClean="0">
                <a:effectLst>
                  <a:outerShdw blurRad="38100" dist="38100" dir="2700000" algn="tl">
                    <a:srgbClr val="C0C0C0"/>
                  </a:outerShdw>
                </a:effectLst>
              </a:rPr>
              <a:t>MVAR needed for quality of voltage – local</a:t>
            </a:r>
          </a:p>
          <a:p>
            <a:pPr>
              <a:defRPr/>
            </a:pPr>
            <a:r>
              <a:rPr lang="nl-BE" sz="1600" b="0" dirty="0" smtClean="0">
                <a:effectLst>
                  <a:outerShdw blurRad="38100" dist="38100" dir="2700000" algn="tl">
                    <a:srgbClr val="C0C0C0"/>
                  </a:outerShdw>
                </a:effectLst>
              </a:rPr>
              <a:t>Different sources:</a:t>
            </a:r>
          </a:p>
          <a:p>
            <a:pPr lvl="2">
              <a:defRPr/>
            </a:pPr>
            <a:r>
              <a:rPr lang="nl-BE" sz="1400" dirty="0" smtClean="0">
                <a:solidFill>
                  <a:schemeClr val="tx1"/>
                </a:solidFill>
                <a:effectLst>
                  <a:outerShdw blurRad="38100" dist="38100" dir="2700000" algn="tl">
                    <a:srgbClr val="C0C0C0"/>
                  </a:outerShdw>
                </a:effectLst>
              </a:rPr>
              <a:t>Investments: Self (</a:t>
            </a:r>
            <a:r>
              <a:rPr lang="nl-BE" sz="1400" dirty="0">
                <a:effectLst>
                  <a:outerShdw blurRad="38100" dist="38100" dir="2700000" algn="tl">
                    <a:srgbClr val="C0C0C0"/>
                  </a:outerShdw>
                </a:effectLst>
              </a:rPr>
              <a:t>inductive</a:t>
            </a:r>
            <a:r>
              <a:rPr lang="nl-BE" sz="1400" dirty="0" smtClean="0">
                <a:solidFill>
                  <a:schemeClr val="tx1"/>
                </a:solidFill>
                <a:effectLst>
                  <a:outerShdw blurRad="38100" dist="38100" dir="2700000" algn="tl">
                    <a:srgbClr val="C0C0C0"/>
                  </a:outerShdw>
                </a:effectLst>
              </a:rPr>
              <a:t>) or capacitor(</a:t>
            </a:r>
            <a:r>
              <a:rPr lang="nl-BE" sz="1400" dirty="0" smtClean="0">
                <a:effectLst>
                  <a:outerShdw blurRad="38100" dist="38100" dir="2700000" algn="tl">
                    <a:srgbClr val="C0C0C0"/>
                  </a:outerShdw>
                </a:effectLst>
              </a:rPr>
              <a:t>capacitive</a:t>
            </a:r>
            <a:r>
              <a:rPr lang="nl-BE" sz="1400" dirty="0">
                <a:effectLst>
                  <a:outerShdw blurRad="38100" dist="38100" dir="2700000" algn="tl">
                    <a:srgbClr val="C0C0C0"/>
                  </a:outerShdw>
                </a:effectLst>
              </a:rPr>
              <a:t>)</a:t>
            </a:r>
            <a:r>
              <a:rPr lang="nl-BE" sz="1400" b="1" dirty="0" smtClean="0">
                <a:effectLst>
                  <a:outerShdw blurRad="38100" dist="38100" dir="2700000" algn="tl">
                    <a:srgbClr val="C0C0C0"/>
                  </a:outerShdw>
                </a:effectLst>
              </a:rPr>
              <a:t> </a:t>
            </a:r>
          </a:p>
          <a:p>
            <a:pPr lvl="2">
              <a:defRPr/>
            </a:pPr>
            <a:r>
              <a:rPr lang="nl-BE" sz="1400" dirty="0" smtClean="0">
                <a:solidFill>
                  <a:schemeClr val="tx1"/>
                </a:solidFill>
                <a:effectLst>
                  <a:outerShdw blurRad="38100" dist="38100" dir="2700000" algn="tl">
                    <a:srgbClr val="C0C0C0"/>
                  </a:outerShdw>
                </a:effectLst>
              </a:rPr>
              <a:t>Contract producers</a:t>
            </a:r>
            <a:r>
              <a:rPr lang="nl-BE" sz="1400" b="1" dirty="0" smtClean="0">
                <a:effectLst>
                  <a:outerShdw blurRad="38100" dist="38100" dir="2700000" algn="tl">
                    <a:srgbClr val="C0C0C0"/>
                  </a:outerShdw>
                </a:effectLst>
              </a:rPr>
              <a:t> </a:t>
            </a:r>
          </a:p>
          <a:p>
            <a:pPr>
              <a:defRPr/>
            </a:pPr>
            <a:endParaRPr lang="en-US" sz="2000" dirty="0" smtClean="0">
              <a:solidFill>
                <a:schemeClr val="hlink"/>
              </a:solidFill>
              <a:effectLst>
                <a:outerShdw blurRad="38100" dist="38100" dir="2700000" algn="tl">
                  <a:srgbClr val="C0C0C0"/>
                </a:outerShdw>
              </a:effectLst>
            </a:endParaRPr>
          </a:p>
        </p:txBody>
      </p:sp>
    </p:spTree>
    <p:extLst>
      <p:ext uri="{BB962C8B-B14F-4D97-AF65-F5344CB8AC3E}">
        <p14:creationId xmlns:p14="http://schemas.microsoft.com/office/powerpoint/2010/main" val="37281926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fld id="{B8E9FE3E-75E0-449D-A480-43E2962D4729}" type="slidenum">
              <a:rPr lang="en-US"/>
              <a:pPr>
                <a:defRPr/>
              </a:pPr>
              <a:t>47</a:t>
            </a:fld>
            <a:endParaRPr lang="en-US" dirty="0"/>
          </a:p>
        </p:txBody>
      </p:sp>
      <p:sp>
        <p:nvSpPr>
          <p:cNvPr id="134147" name="Rectangle 2"/>
          <p:cNvSpPr>
            <a:spLocks noGrp="1"/>
          </p:cNvSpPr>
          <p:nvPr>
            <p:ph type="title" idx="4294967295"/>
          </p:nvPr>
        </p:nvSpPr>
        <p:spPr>
          <a:xfrm>
            <a:off x="395536" y="404664"/>
            <a:ext cx="6264696" cy="652934"/>
          </a:xfrm>
        </p:spPr>
        <p:txBody>
          <a:bodyPr/>
          <a:lstStyle/>
          <a:p>
            <a:pPr eaLnBrk="1" hangingPunct="1"/>
            <a:r>
              <a:rPr lang="nl-BE" dirty="0" err="1" smtClean="0"/>
              <a:t>Grid</a:t>
            </a:r>
            <a:r>
              <a:rPr lang="nl-BE" dirty="0" smtClean="0"/>
              <a:t> </a:t>
            </a:r>
            <a:r>
              <a:rPr lang="nl-BE" dirty="0" err="1" smtClean="0"/>
              <a:t>losses</a:t>
            </a:r>
            <a:endParaRPr lang="en-US" dirty="0" smtClean="0"/>
          </a:p>
        </p:txBody>
      </p:sp>
      <p:sp>
        <p:nvSpPr>
          <p:cNvPr id="861187" name="Rectangle 3"/>
          <p:cNvSpPr>
            <a:spLocks noGrp="1"/>
          </p:cNvSpPr>
          <p:nvPr>
            <p:ph type="body" idx="4294967295"/>
          </p:nvPr>
        </p:nvSpPr>
        <p:spPr>
          <a:xfrm>
            <a:off x="539552" y="1341438"/>
            <a:ext cx="8229600" cy="4525962"/>
          </a:xfrm>
        </p:spPr>
        <p:txBody>
          <a:bodyPr/>
          <a:lstStyle/>
          <a:p>
            <a:pPr eaLnBrk="1" hangingPunct="1">
              <a:defRPr/>
            </a:pPr>
            <a:r>
              <a:rPr lang="en-US" sz="2400" dirty="0" smtClean="0">
                <a:effectLst>
                  <a:outerShdw blurRad="38100" dist="38100" dir="2700000" algn="tl">
                    <a:srgbClr val="C0C0C0"/>
                  </a:outerShdw>
                </a:effectLst>
              </a:rPr>
              <a:t>Federal grid losses</a:t>
            </a:r>
          </a:p>
          <a:p>
            <a:pPr eaLnBrk="1" hangingPunct="1">
              <a:defRPr/>
            </a:pPr>
            <a:r>
              <a:rPr lang="en-US" dirty="0" smtClean="0">
                <a:effectLst>
                  <a:outerShdw blurRad="38100" dist="38100" dir="2700000" algn="tl">
                    <a:srgbClr val="C0C0C0"/>
                  </a:outerShdw>
                </a:effectLst>
              </a:rPr>
              <a:t>Federal Grid code (380/220/150 kV)</a:t>
            </a:r>
          </a:p>
          <a:p>
            <a:pPr eaLnBrk="1" hangingPunct="1">
              <a:defRPr/>
            </a:pPr>
            <a:r>
              <a:rPr lang="en-US" b="0" dirty="0" smtClean="0">
                <a:effectLst>
                  <a:outerShdw blurRad="38100" dist="38100" dir="2700000" algn="tl">
                    <a:srgbClr val="C0C0C0"/>
                  </a:outerShdw>
                </a:effectLst>
              </a:rPr>
              <a:t>Grid losses need to be compensated in kind: BRP’s need to inject a % more than the </a:t>
            </a:r>
            <a:r>
              <a:rPr lang="en-US" b="0" dirty="0" err="1" smtClean="0">
                <a:effectLst>
                  <a:outerShdw blurRad="38100" dist="38100" dir="2700000" algn="tl">
                    <a:srgbClr val="C0C0C0"/>
                  </a:outerShdw>
                </a:effectLst>
              </a:rPr>
              <a:t>offtakes</a:t>
            </a:r>
            <a:r>
              <a:rPr lang="en-US" b="0" dirty="0" smtClean="0">
                <a:effectLst>
                  <a:outerShdw blurRad="38100" dist="38100" dir="2700000" algn="tl">
                    <a:srgbClr val="C0C0C0"/>
                  </a:outerShdw>
                </a:effectLst>
              </a:rPr>
              <a:t>.</a:t>
            </a:r>
          </a:p>
          <a:p>
            <a:pPr eaLnBrk="1" hangingPunct="1">
              <a:defRPr/>
            </a:pPr>
            <a:r>
              <a:rPr lang="en-US" b="0" dirty="0" smtClean="0">
                <a:effectLst>
                  <a:outerShdw blurRad="38100" dist="38100" dir="2700000" algn="tl">
                    <a:srgbClr val="C0C0C0"/>
                  </a:outerShdw>
                </a:effectLst>
              </a:rPr>
              <a:t>+/- 950 </a:t>
            </a:r>
            <a:r>
              <a:rPr lang="en-US" b="0" dirty="0" err="1" smtClean="0">
                <a:effectLst>
                  <a:outerShdw blurRad="38100" dist="38100" dir="2700000" algn="tl">
                    <a:srgbClr val="C0C0C0"/>
                  </a:outerShdw>
                </a:effectLst>
              </a:rPr>
              <a:t>GWh</a:t>
            </a:r>
            <a:r>
              <a:rPr lang="en-US" b="0" dirty="0" smtClean="0">
                <a:effectLst>
                  <a:outerShdw blurRad="38100" dist="38100" dir="2700000" algn="tl">
                    <a:srgbClr val="C0C0C0"/>
                  </a:outerShdw>
                </a:effectLst>
              </a:rPr>
              <a:t> a year</a:t>
            </a:r>
          </a:p>
          <a:p>
            <a:pPr eaLnBrk="1" hangingPunct="1">
              <a:defRPr/>
            </a:pPr>
            <a:r>
              <a:rPr lang="en-US" b="0" dirty="0" smtClean="0">
                <a:effectLst>
                  <a:outerShdw blurRad="38100" dist="38100" dir="2700000" algn="tl">
                    <a:srgbClr val="C0C0C0"/>
                  </a:outerShdw>
                </a:effectLst>
              </a:rPr>
              <a:t>Currently +/- 1%</a:t>
            </a:r>
          </a:p>
          <a:p>
            <a:pPr eaLnBrk="1" hangingPunct="1">
              <a:defRPr/>
            </a:pPr>
            <a:endParaRPr lang="en-US" sz="2400" b="0" dirty="0" smtClean="0">
              <a:effectLst>
                <a:outerShdw blurRad="38100" dist="38100" dir="2700000" algn="tl">
                  <a:srgbClr val="C0C0C0"/>
                </a:outerShdw>
              </a:effectLst>
            </a:endParaRPr>
          </a:p>
          <a:p>
            <a:pPr eaLnBrk="1" hangingPunct="1">
              <a:defRPr/>
            </a:pPr>
            <a:r>
              <a:rPr lang="en-US" sz="2400" dirty="0" smtClean="0">
                <a:effectLst>
                  <a:outerShdw blurRad="38100" dist="38100" dir="2700000" algn="tl">
                    <a:srgbClr val="C0C0C0"/>
                  </a:outerShdw>
                </a:effectLst>
              </a:rPr>
              <a:t>Regional grid losses</a:t>
            </a:r>
          </a:p>
          <a:p>
            <a:pPr eaLnBrk="1" hangingPunct="1">
              <a:defRPr/>
            </a:pPr>
            <a:r>
              <a:rPr lang="en-US" dirty="0" smtClean="0">
                <a:effectLst>
                  <a:outerShdw blurRad="38100" dist="38100" dir="2700000" algn="tl">
                    <a:srgbClr val="C0C0C0"/>
                  </a:outerShdw>
                </a:effectLst>
              </a:rPr>
              <a:t>Regional Grid code (70/36/30 kV)</a:t>
            </a:r>
          </a:p>
          <a:p>
            <a:pPr eaLnBrk="1" hangingPunct="1">
              <a:defRPr/>
            </a:pPr>
            <a:r>
              <a:rPr lang="en-US" b="0" dirty="0" smtClean="0">
                <a:effectLst>
                  <a:outerShdw blurRad="38100" dist="38100" dir="2700000" algn="tl">
                    <a:srgbClr val="C0C0C0"/>
                  </a:outerShdw>
                </a:effectLst>
              </a:rPr>
              <a:t>Grid losses need to be purchased by the system operator</a:t>
            </a:r>
          </a:p>
          <a:p>
            <a:pPr eaLnBrk="1" hangingPunct="1">
              <a:defRPr/>
            </a:pPr>
            <a:r>
              <a:rPr lang="en-US" b="0" dirty="0" smtClean="0">
                <a:effectLst>
                  <a:outerShdw blurRad="38100" dist="38100" dir="2700000" algn="tl">
                    <a:srgbClr val="C0C0C0"/>
                  </a:outerShdw>
                </a:effectLst>
              </a:rPr>
              <a:t>+/- 500 </a:t>
            </a:r>
            <a:r>
              <a:rPr lang="en-US" b="0" dirty="0" err="1" smtClean="0">
                <a:effectLst>
                  <a:outerShdw blurRad="38100" dist="38100" dir="2700000" algn="tl">
                    <a:srgbClr val="C0C0C0"/>
                  </a:outerShdw>
                </a:effectLst>
              </a:rPr>
              <a:t>GWh</a:t>
            </a:r>
            <a:r>
              <a:rPr lang="en-US" b="0" dirty="0" smtClean="0">
                <a:effectLst>
                  <a:outerShdw blurRad="38100" dist="38100" dir="2700000" algn="tl">
                    <a:srgbClr val="C0C0C0"/>
                  </a:outerShdw>
                </a:effectLst>
              </a:rPr>
              <a:t> a year</a:t>
            </a:r>
          </a:p>
          <a:p>
            <a:pPr eaLnBrk="1" hangingPunct="1">
              <a:defRPr/>
            </a:pPr>
            <a:endParaRPr lang="en-US" dirty="0" smtClean="0"/>
          </a:p>
        </p:txBody>
      </p:sp>
    </p:spTree>
    <p:extLst>
      <p:ext uri="{BB962C8B-B14F-4D97-AF65-F5344CB8AC3E}">
        <p14:creationId xmlns:p14="http://schemas.microsoft.com/office/powerpoint/2010/main" val="1282306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32000" y="1556792"/>
            <a:ext cx="8280000" cy="4381500"/>
          </a:xfrm>
        </p:spPr>
        <p:txBody>
          <a:bodyPr/>
          <a:lstStyle/>
          <a:p>
            <a:pPr marL="290250" indent="-285750">
              <a:buFont typeface="Arial"/>
              <a:buChar char="•"/>
            </a:pPr>
            <a:r>
              <a:rPr lang="en-GB" b="1" dirty="0" err="1" smtClean="0"/>
              <a:t>Elia</a:t>
            </a:r>
            <a:r>
              <a:rPr lang="en-GB" b="1" dirty="0" smtClean="0"/>
              <a:t> as Transmission System Operator is a neutral player in the electricity market</a:t>
            </a:r>
          </a:p>
          <a:p>
            <a:pPr marL="290250" indent="-285750">
              <a:buFont typeface="Arial"/>
              <a:buChar char="•"/>
            </a:pPr>
            <a:endParaRPr lang="en-GB" b="1" dirty="0" smtClean="0"/>
          </a:p>
          <a:p>
            <a:pPr marL="290250" indent="-285750">
              <a:buFont typeface="Arial"/>
              <a:buChar char="•"/>
            </a:pPr>
            <a:r>
              <a:rPr lang="en-GB" b="1" dirty="0" smtClean="0"/>
              <a:t>The TSO is responsible for Building, Maintaining and Operating the grid</a:t>
            </a:r>
          </a:p>
          <a:p>
            <a:pPr marL="290250" indent="-285750">
              <a:buFont typeface="Arial"/>
              <a:buChar char="•"/>
            </a:pPr>
            <a:endParaRPr lang="en-GB" b="1" dirty="0" smtClean="0"/>
          </a:p>
          <a:p>
            <a:pPr marL="290250" indent="-285750">
              <a:buFont typeface="Arial"/>
              <a:buChar char="•"/>
            </a:pPr>
            <a:r>
              <a:rPr lang="en-GB" b="1" dirty="0" smtClean="0"/>
              <a:t>Operating the system means:</a:t>
            </a:r>
          </a:p>
          <a:p>
            <a:pPr marL="552450" lvl="1" indent="-285750">
              <a:buFont typeface="Arial"/>
              <a:buChar char="•"/>
            </a:pPr>
            <a:r>
              <a:rPr lang="en-GB" b="1" dirty="0" smtClean="0"/>
              <a:t>Short term planning and coordination</a:t>
            </a:r>
          </a:p>
          <a:p>
            <a:pPr marL="552450" lvl="1" indent="-285750">
              <a:buFont typeface="Arial"/>
              <a:buChar char="•"/>
            </a:pPr>
            <a:r>
              <a:rPr lang="en-GB" b="1" dirty="0" smtClean="0"/>
              <a:t>Balance management</a:t>
            </a:r>
          </a:p>
          <a:p>
            <a:pPr marL="552450" lvl="1" indent="-285750">
              <a:buFont typeface="Arial"/>
              <a:buChar char="•"/>
            </a:pPr>
            <a:r>
              <a:rPr lang="en-GB" b="1" dirty="0" smtClean="0"/>
              <a:t>Congestion management – system security – voltage management – contingency management</a:t>
            </a:r>
          </a:p>
          <a:p>
            <a:pPr marL="290250" indent="-285750">
              <a:buFont typeface="Arial"/>
              <a:buChar char="•"/>
            </a:pPr>
            <a:endParaRPr lang="en-GB" b="1" dirty="0" smtClean="0"/>
          </a:p>
          <a:p>
            <a:pPr marL="290250" indent="-285750">
              <a:buFont typeface="Arial"/>
              <a:buChar char="•"/>
            </a:pPr>
            <a:r>
              <a:rPr lang="en-GB" b="1" dirty="0" smtClean="0"/>
              <a:t>To fulfil his tasks, the TSO relies on Grid Code, Regulated contracts and Ancillary services</a:t>
            </a:r>
          </a:p>
          <a:p>
            <a:pPr marL="552450" lvl="1" indent="-285750">
              <a:buFont typeface="Arial"/>
              <a:buChar char="•"/>
            </a:pPr>
            <a:endParaRPr lang="en-GB" b="1" dirty="0"/>
          </a:p>
        </p:txBody>
      </p:sp>
      <p:sp>
        <p:nvSpPr>
          <p:cNvPr id="4" name="Title 3"/>
          <p:cNvSpPr>
            <a:spLocks noGrp="1"/>
          </p:cNvSpPr>
          <p:nvPr>
            <p:ph type="title"/>
          </p:nvPr>
        </p:nvSpPr>
        <p:spPr/>
        <p:txBody>
          <a:bodyPr/>
          <a:lstStyle/>
          <a:p>
            <a:r>
              <a:rPr lang="fr-FR" dirty="0" smtClean="0"/>
              <a:t>Conclusion</a:t>
            </a:r>
            <a:endParaRPr lang="fr-FR" dirty="0"/>
          </a:p>
        </p:txBody>
      </p:sp>
      <p:sp>
        <p:nvSpPr>
          <p:cNvPr id="2" name="Slide Number Placeholder 1"/>
          <p:cNvSpPr>
            <a:spLocks noGrp="1"/>
          </p:cNvSpPr>
          <p:nvPr>
            <p:ph type="sldNum" sz="quarter" idx="4"/>
          </p:nvPr>
        </p:nvSpPr>
        <p:spPr/>
        <p:txBody>
          <a:bodyPr/>
          <a:lstStyle/>
          <a:p>
            <a:pPr>
              <a:defRPr/>
            </a:pPr>
            <a:fld id="{9C4657BF-577A-4F5D-87DF-841E98848F79}" type="slidenum">
              <a:rPr lang="de-DE" smtClean="0">
                <a:solidFill>
                  <a:srgbClr val="FFFFFF"/>
                </a:solidFill>
              </a:rPr>
              <a:pPr>
                <a:defRPr/>
              </a:pPr>
              <a:t>48</a:t>
            </a:fld>
            <a:endParaRPr lang="de-DE" dirty="0">
              <a:solidFill>
                <a:srgbClr val="FFFFFF"/>
              </a:solidFill>
            </a:endParaRPr>
          </a:p>
        </p:txBody>
      </p:sp>
    </p:spTree>
    <p:extLst>
      <p:ext uri="{BB962C8B-B14F-4D97-AF65-F5344CB8AC3E}">
        <p14:creationId xmlns:p14="http://schemas.microsoft.com/office/powerpoint/2010/main" val="21821908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60848"/>
            <a:ext cx="8132762" cy="712788"/>
          </a:xfrm>
        </p:spPr>
        <p:txBody>
          <a:bodyPr/>
          <a:lstStyle/>
          <a:p>
            <a:pPr algn="ctr"/>
            <a:r>
              <a:rPr lang="nl-BE" sz="4000" kern="1200" dirty="0">
                <a:solidFill>
                  <a:srgbClr val="F86613"/>
                </a:solidFill>
                <a:ea typeface="+mj-ea"/>
                <a:cs typeface="+mj-cs"/>
              </a:rPr>
              <a:t>Thank</a:t>
            </a:r>
            <a:r>
              <a:rPr lang="nl-BE" sz="4000" dirty="0" smtClean="0"/>
              <a:t> </a:t>
            </a:r>
            <a:r>
              <a:rPr lang="nl-BE" sz="4000" kern="1200" dirty="0" err="1">
                <a:solidFill>
                  <a:srgbClr val="F86613"/>
                </a:solidFill>
                <a:ea typeface="+mj-ea"/>
                <a:cs typeface="+mj-cs"/>
              </a:rPr>
              <a:t>you</a:t>
            </a:r>
            <a:r>
              <a:rPr lang="nl-BE" sz="4000" dirty="0" smtClean="0"/>
              <a:t> !</a:t>
            </a:r>
            <a:br>
              <a:rPr lang="nl-BE" sz="4000" dirty="0" smtClean="0"/>
            </a:br>
            <a:r>
              <a:rPr lang="nl-BE" sz="4000" dirty="0"/>
              <a:t/>
            </a:r>
            <a:br>
              <a:rPr lang="nl-BE" sz="4000" dirty="0"/>
            </a:br>
            <a:endParaRPr lang="nl-BE" sz="4000" dirty="0"/>
          </a:p>
        </p:txBody>
      </p:sp>
      <p:sp>
        <p:nvSpPr>
          <p:cNvPr id="5" name="Slide Number Placeholder 4"/>
          <p:cNvSpPr>
            <a:spLocks noGrp="1"/>
          </p:cNvSpPr>
          <p:nvPr>
            <p:ph type="sldNum" sz="quarter" idx="12"/>
          </p:nvPr>
        </p:nvSpPr>
        <p:spPr/>
        <p:txBody>
          <a:bodyPr/>
          <a:lstStyle/>
          <a:p>
            <a:pPr>
              <a:defRPr/>
            </a:pPr>
            <a:fld id="{73C5981F-7C00-9243-AF53-B9A859232904}" type="slidenum">
              <a:rPr lang="en-US" smtClean="0">
                <a:solidFill>
                  <a:srgbClr val="FFFFFF"/>
                </a:solidFill>
              </a:rPr>
              <a:pPr>
                <a:defRPr/>
              </a:pPr>
              <a:t>49</a:t>
            </a:fld>
            <a:endParaRPr lang="en-US">
              <a:solidFill>
                <a:srgbClr val="FFFFFF"/>
              </a:solidFill>
            </a:endParaRPr>
          </a:p>
        </p:txBody>
      </p:sp>
      <p:sp>
        <p:nvSpPr>
          <p:cNvPr id="3" name="TextBox 2"/>
          <p:cNvSpPr txBox="1"/>
          <p:nvPr/>
        </p:nvSpPr>
        <p:spPr>
          <a:xfrm>
            <a:off x="395536" y="3933056"/>
            <a:ext cx="5519524" cy="923330"/>
          </a:xfrm>
          <a:prstGeom prst="rect">
            <a:avLst/>
          </a:prstGeom>
          <a:noFill/>
        </p:spPr>
        <p:txBody>
          <a:bodyPr wrap="none" rtlCol="0">
            <a:spAutoFit/>
          </a:bodyPr>
          <a:lstStyle/>
          <a:p>
            <a:r>
              <a:rPr lang="nl-BE" sz="1800" dirty="0"/>
              <a:t>http://www.eliagroup.eu/</a:t>
            </a:r>
            <a:br>
              <a:rPr lang="nl-BE" sz="1800" dirty="0"/>
            </a:br>
            <a:r>
              <a:rPr lang="nl-BE" sz="1800" dirty="0"/>
              <a:t/>
            </a:r>
            <a:br>
              <a:rPr lang="nl-BE" sz="1800" dirty="0"/>
            </a:br>
            <a:r>
              <a:rPr lang="nl-BE" sz="1800" dirty="0"/>
              <a:t>http://www.elia.be/en/products-and-services/balance</a:t>
            </a:r>
          </a:p>
        </p:txBody>
      </p:sp>
    </p:spTree>
    <p:extLst>
      <p:ext uri="{BB962C8B-B14F-4D97-AF65-F5344CB8AC3E}">
        <p14:creationId xmlns:p14="http://schemas.microsoft.com/office/powerpoint/2010/main" val="351093750"/>
      </p:ext>
    </p:extLst>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buChar char="•"/>
              <a:defRPr>
                <a:solidFill>
                  <a:schemeClr val="tx1"/>
                </a:solidFill>
                <a:latin typeface="Arial" charset="0"/>
              </a:defRPr>
            </a:lvl6pPr>
            <a:lvl7pPr marL="2971800" indent="-228600" eaLnBrk="0" fontAlgn="base" hangingPunct="0">
              <a:spcBef>
                <a:spcPct val="0"/>
              </a:spcBef>
              <a:spcAft>
                <a:spcPct val="0"/>
              </a:spcAft>
              <a:buFont typeface="Arial" charset="0"/>
              <a:buChar char="•"/>
              <a:defRPr>
                <a:solidFill>
                  <a:schemeClr val="tx1"/>
                </a:solidFill>
                <a:latin typeface="Arial" charset="0"/>
              </a:defRPr>
            </a:lvl7pPr>
            <a:lvl8pPr marL="3429000" indent="-228600" eaLnBrk="0" fontAlgn="base" hangingPunct="0">
              <a:spcBef>
                <a:spcPct val="0"/>
              </a:spcBef>
              <a:spcAft>
                <a:spcPct val="0"/>
              </a:spcAft>
              <a:buFont typeface="Arial" charset="0"/>
              <a:buChar char="•"/>
              <a:defRPr>
                <a:solidFill>
                  <a:schemeClr val="tx1"/>
                </a:solidFill>
                <a:latin typeface="Arial" charset="0"/>
              </a:defRPr>
            </a:lvl8pPr>
            <a:lvl9pPr marL="3886200" indent="-228600" eaLnBrk="0" fontAlgn="base" hangingPunct="0">
              <a:spcBef>
                <a:spcPct val="0"/>
              </a:spcBef>
              <a:spcAft>
                <a:spcPct val="0"/>
              </a:spcAft>
              <a:buFont typeface="Arial" charset="0"/>
              <a:buChar char="•"/>
              <a:defRPr>
                <a:solidFill>
                  <a:schemeClr val="tx1"/>
                </a:solidFill>
                <a:latin typeface="Arial" charset="0"/>
              </a:defRPr>
            </a:lvl9pPr>
          </a:lstStyle>
          <a:p>
            <a:fld id="{468738E1-8531-4365-9634-0E9A1DDF8FC0}" type="slidenum">
              <a:rPr lang="de-DE">
                <a:solidFill>
                  <a:schemeClr val="bg1"/>
                </a:solidFill>
              </a:rPr>
              <a:pPr/>
              <a:t>5</a:t>
            </a:fld>
            <a:endParaRPr lang="de-DE">
              <a:solidFill>
                <a:schemeClr val="bg1"/>
              </a:solidFill>
            </a:endParaRPr>
          </a:p>
        </p:txBody>
      </p:sp>
      <p:sp>
        <p:nvSpPr>
          <p:cNvPr id="10243" name="Rectangle 2"/>
          <p:cNvSpPr>
            <a:spLocks noGrp="1"/>
          </p:cNvSpPr>
          <p:nvPr>
            <p:ph type="title"/>
          </p:nvPr>
        </p:nvSpPr>
        <p:spPr>
          <a:xfrm>
            <a:off x="395288" y="725488"/>
            <a:ext cx="8686800" cy="652462"/>
          </a:xfrm>
          <a:noFill/>
        </p:spPr>
        <p:txBody>
          <a:bodyPr/>
          <a:lstStyle/>
          <a:p>
            <a:r>
              <a:rPr lang="en-US" smtClean="0"/>
              <a:t>Elia + 50Hertz Transmission = Top 5 in Europe</a:t>
            </a:r>
          </a:p>
        </p:txBody>
      </p:sp>
      <p:graphicFrame>
        <p:nvGraphicFramePr>
          <p:cNvPr id="815184" name="Group 80"/>
          <p:cNvGraphicFramePr>
            <a:graphicFrameLocks noGrp="1"/>
          </p:cNvGraphicFramePr>
          <p:nvPr>
            <p:extLst>
              <p:ext uri="{D42A27DB-BD31-4B8C-83A1-F6EECF244321}">
                <p14:modId xmlns:p14="http://schemas.microsoft.com/office/powerpoint/2010/main" val="689977112"/>
              </p:ext>
            </p:extLst>
          </p:nvPr>
        </p:nvGraphicFramePr>
        <p:xfrm>
          <a:off x="395290" y="1643064"/>
          <a:ext cx="8280400" cy="4024311"/>
        </p:xfrm>
        <a:graphic>
          <a:graphicData uri="http://schemas.openxmlformats.org/drawingml/2006/table">
            <a:tbl>
              <a:tblPr/>
              <a:tblGrid>
                <a:gridCol w="3281362"/>
                <a:gridCol w="1530350"/>
                <a:gridCol w="1570038"/>
                <a:gridCol w="1898650"/>
              </a:tblGrid>
              <a:tr h="406464">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dirty="0" smtClean="0">
                        <a:ln>
                          <a:noFill/>
                        </a:ln>
                        <a:solidFill>
                          <a:schemeClr val="tx1"/>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0"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0"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0" i="0" u="none" strike="noStrike" cap="none" normalizeH="0" baseline="0" smtClean="0">
                          <a:ln>
                            <a:noFill/>
                          </a:ln>
                          <a:solidFill>
                            <a:schemeClr val="accent1"/>
                          </a:solidFill>
                          <a:effectLst>
                            <a:outerShdw blurRad="38100" dist="38100" dir="2700000" algn="tl">
                              <a:srgbClr val="C0C0C0"/>
                            </a:outerShdw>
                          </a:effectLst>
                          <a:latin typeface="Arial" charset="0"/>
                        </a:rPr>
                        <a:t>Elia Group</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579529">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110-380 kV lines and cables</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400" b="1" i="0" u="none" strike="noStrike" cap="none" normalizeH="0" baseline="0" dirty="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4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dirty="0" smtClean="0">
                          <a:ln>
                            <a:noFill/>
                          </a:ln>
                          <a:solidFill>
                            <a:schemeClr val="tx1"/>
                          </a:solidFill>
                          <a:effectLst/>
                          <a:latin typeface="Arial" charset="0"/>
                        </a:rPr>
                        <a:t>13,431 km</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6464">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30 tot70 kV lines and cables</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4,800 km</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6464">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Substations</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872</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6464">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Served territory (km2)</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 143,000</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6464">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Direct consumers</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 130</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6464">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Inhabitants</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dirty="0" smtClean="0">
                          <a:ln>
                            <a:noFill/>
                          </a:ln>
                          <a:solidFill>
                            <a:schemeClr val="tx1"/>
                          </a:solidFill>
                          <a:effectLst/>
                          <a:latin typeface="Arial" charset="0"/>
                        </a:rPr>
                        <a:t>&gt; 30m</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6464">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Staff (FTE)</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dirty="0" smtClean="0">
                          <a:ln>
                            <a:noFill/>
                          </a:ln>
                          <a:solidFill>
                            <a:schemeClr val="tx1"/>
                          </a:solidFill>
                          <a:effectLst/>
                          <a:latin typeface="Arial" charset="0"/>
                        </a:rPr>
                        <a:t>~ 1,900</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99534">
                <a:tc>
                  <a:txBody>
                    <a:bodyPr/>
                    <a:lstStyle/>
                    <a:p>
                      <a:pPr marL="0" marR="0" lvl="0" indent="0" algn="l"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smtClean="0">
                          <a:ln>
                            <a:noFill/>
                          </a:ln>
                          <a:solidFill>
                            <a:schemeClr val="tx1"/>
                          </a:solidFill>
                          <a:effectLst/>
                          <a:latin typeface="Arial" charset="0"/>
                        </a:rPr>
                        <a:t>Regulated Asset Base (RAB)</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endParaRPr kumimoji="0" lang="en-GB" sz="1800" b="1" i="0" u="none" strike="noStrike" cap="none" normalizeH="0" baseline="0" smtClean="0">
                        <a:ln>
                          <a:noFill/>
                        </a:ln>
                        <a:solidFill>
                          <a:srgbClr val="5F5F5F"/>
                        </a:solidFill>
                        <a:effectLst/>
                        <a:latin typeface="Arial" charset="0"/>
                      </a:endParaRPr>
                    </a:p>
                  </a:txBody>
                  <a:tcPr marT="45727" marB="45727" horzOverflow="overflow">
                    <a:lnL w="12700" cap="flat" cmpd="sng" algn="ctr">
                      <a:solidFill>
                        <a:schemeClr val="accent1"/>
                      </a:solidFill>
                      <a:prstDash val="sysDash"/>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180975" rtl="0" eaLnBrk="0" fontAlgn="base" latinLnBrk="0" hangingPunct="0">
                        <a:lnSpc>
                          <a:spcPts val="2000"/>
                        </a:lnSpc>
                        <a:spcBef>
                          <a:spcPct val="20000"/>
                        </a:spcBef>
                        <a:spcAft>
                          <a:spcPct val="0"/>
                        </a:spcAft>
                        <a:buClrTx/>
                        <a:buSzTx/>
                        <a:buFontTx/>
                        <a:buNone/>
                        <a:tabLst>
                          <a:tab pos="8334375" algn="r"/>
                        </a:tabLst>
                      </a:pPr>
                      <a:r>
                        <a:rPr kumimoji="0" lang="en-GB" sz="1800" b="1" i="0" u="none" strike="noStrike" cap="none" normalizeH="0" baseline="0" dirty="0" smtClean="0">
                          <a:ln>
                            <a:noFill/>
                          </a:ln>
                          <a:solidFill>
                            <a:schemeClr val="tx1"/>
                          </a:solidFill>
                          <a:effectLst/>
                          <a:latin typeface="Arial" charset="0"/>
                        </a:rPr>
                        <a:t>€ 5,843m</a:t>
                      </a:r>
                    </a:p>
                  </a:txBody>
                  <a:tcPr marT="45727" marB="45727"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0296" name="Rectangle 294"/>
          <p:cNvSpPr>
            <a:spLocks noChangeArrowheads="1"/>
          </p:cNvSpPr>
          <p:nvPr/>
        </p:nvSpPr>
        <p:spPr bwMode="auto">
          <a:xfrm>
            <a:off x="5219700" y="2349500"/>
            <a:ext cx="129698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297" name="Rectangle 295"/>
          <p:cNvSpPr>
            <a:spLocks noChangeArrowheads="1"/>
          </p:cNvSpPr>
          <p:nvPr/>
        </p:nvSpPr>
        <p:spPr bwMode="auto">
          <a:xfrm>
            <a:off x="4716465" y="2349500"/>
            <a:ext cx="503237"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298" name="Rectangle 298"/>
          <p:cNvSpPr>
            <a:spLocks noChangeArrowheads="1"/>
          </p:cNvSpPr>
          <p:nvPr/>
        </p:nvSpPr>
        <p:spPr bwMode="auto">
          <a:xfrm>
            <a:off x="3924300" y="2708275"/>
            <a:ext cx="129698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299" name="Rectangle 299"/>
          <p:cNvSpPr>
            <a:spLocks noChangeArrowheads="1"/>
          </p:cNvSpPr>
          <p:nvPr/>
        </p:nvSpPr>
        <p:spPr bwMode="auto">
          <a:xfrm>
            <a:off x="3924300" y="3068638"/>
            <a:ext cx="129698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0" name="Rectangle 300"/>
          <p:cNvSpPr>
            <a:spLocks noChangeArrowheads="1"/>
          </p:cNvSpPr>
          <p:nvPr/>
        </p:nvSpPr>
        <p:spPr bwMode="auto">
          <a:xfrm>
            <a:off x="5219700" y="3068638"/>
            <a:ext cx="144463"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1" name="Rectangle 301"/>
          <p:cNvSpPr>
            <a:spLocks noChangeArrowheads="1"/>
          </p:cNvSpPr>
          <p:nvPr/>
        </p:nvSpPr>
        <p:spPr bwMode="auto">
          <a:xfrm>
            <a:off x="5219700" y="3573463"/>
            <a:ext cx="129698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2" name="Rectangle 302"/>
          <p:cNvSpPr>
            <a:spLocks noChangeArrowheads="1"/>
          </p:cNvSpPr>
          <p:nvPr/>
        </p:nvSpPr>
        <p:spPr bwMode="auto">
          <a:xfrm>
            <a:off x="4716465" y="3573463"/>
            <a:ext cx="503237"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3" name="Rectangle 303"/>
          <p:cNvSpPr>
            <a:spLocks noChangeArrowheads="1"/>
          </p:cNvSpPr>
          <p:nvPr/>
        </p:nvSpPr>
        <p:spPr bwMode="auto">
          <a:xfrm>
            <a:off x="3924300" y="3933825"/>
            <a:ext cx="129698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4" name="Rectangle 304"/>
          <p:cNvSpPr>
            <a:spLocks noChangeArrowheads="1"/>
          </p:cNvSpPr>
          <p:nvPr/>
        </p:nvSpPr>
        <p:spPr bwMode="auto">
          <a:xfrm>
            <a:off x="5219702" y="3933825"/>
            <a:ext cx="288925"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5" name="Rectangle 308"/>
          <p:cNvSpPr>
            <a:spLocks noChangeArrowheads="1"/>
          </p:cNvSpPr>
          <p:nvPr/>
        </p:nvSpPr>
        <p:spPr bwMode="auto">
          <a:xfrm>
            <a:off x="5148265" y="4365625"/>
            <a:ext cx="1296987"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6" name="Rectangle 310"/>
          <p:cNvSpPr>
            <a:spLocks noChangeArrowheads="1"/>
          </p:cNvSpPr>
          <p:nvPr/>
        </p:nvSpPr>
        <p:spPr bwMode="auto">
          <a:xfrm>
            <a:off x="4427538" y="4365625"/>
            <a:ext cx="792162"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7" name="Rectangle 311"/>
          <p:cNvSpPr>
            <a:spLocks noChangeArrowheads="1"/>
          </p:cNvSpPr>
          <p:nvPr/>
        </p:nvSpPr>
        <p:spPr bwMode="auto">
          <a:xfrm>
            <a:off x="3924300" y="4724400"/>
            <a:ext cx="129698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8" name="Rectangle 312"/>
          <p:cNvSpPr>
            <a:spLocks noChangeArrowheads="1"/>
          </p:cNvSpPr>
          <p:nvPr/>
        </p:nvSpPr>
        <p:spPr bwMode="auto">
          <a:xfrm>
            <a:off x="5219702" y="4724400"/>
            <a:ext cx="792163"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09" name="Rectangle 313"/>
          <p:cNvSpPr>
            <a:spLocks noChangeArrowheads="1"/>
          </p:cNvSpPr>
          <p:nvPr/>
        </p:nvSpPr>
        <p:spPr bwMode="auto">
          <a:xfrm>
            <a:off x="3924300" y="5229225"/>
            <a:ext cx="129698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sp>
        <p:nvSpPr>
          <p:cNvPr id="10310" name="Rectangle 314"/>
          <p:cNvSpPr>
            <a:spLocks noChangeArrowheads="1"/>
          </p:cNvSpPr>
          <p:nvPr/>
        </p:nvSpPr>
        <p:spPr bwMode="auto">
          <a:xfrm>
            <a:off x="5219702" y="5229225"/>
            <a:ext cx="503238" cy="215900"/>
          </a:xfrm>
          <a:prstGeom prst="rect">
            <a:avLst/>
          </a:prstGeom>
          <a:solidFill>
            <a:schemeClr val="accent1"/>
          </a:solidFill>
          <a:ln w="9525">
            <a:solidFill>
              <a:schemeClr val="tx1"/>
            </a:solidFill>
            <a:miter lim="800000"/>
            <a:headEnd/>
            <a:tailEnd/>
          </a:ln>
        </p:spPr>
        <p:txBody>
          <a:bodyPr wrap="none" anchor="ctr"/>
          <a:lstStyle/>
          <a:p>
            <a:pPr>
              <a:buFontTx/>
              <a:buNone/>
            </a:pPr>
            <a:endParaRPr lang="en-AU">
              <a:cs typeface="Arial" charset="0"/>
            </a:endParaRPr>
          </a:p>
        </p:txBody>
      </p:sp>
      <p:pic>
        <p:nvPicPr>
          <p:cNvPr id="10311" name="Picture 3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40" y="1666875"/>
            <a:ext cx="1333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liennummernplatzhalter 21"/>
          <p:cNvSpPr txBox="1">
            <a:spLocks noGrp="1"/>
          </p:cNvSpPr>
          <p:nvPr/>
        </p:nvSpPr>
        <p:spPr>
          <a:xfrm>
            <a:off x="6929438" y="6356354"/>
            <a:ext cx="2133600" cy="365125"/>
          </a:xfrm>
          <a:prstGeom prst="rect">
            <a:avLst/>
          </a:prstGeom>
          <a:noFill/>
        </p:spPr>
        <p:txBody>
          <a:bodyPr anchor="ctr"/>
          <a:lstStyle/>
          <a:p>
            <a:pPr algn="r" fontAlgn="auto">
              <a:spcBef>
                <a:spcPts val="0"/>
              </a:spcBef>
              <a:spcAft>
                <a:spcPts val="0"/>
              </a:spcAft>
              <a:buFontTx/>
              <a:buNone/>
              <a:defRPr/>
            </a:pPr>
            <a:fld id="{882AA89E-F6E6-445A-BBB0-CA400E769BE6}" type="slidenum">
              <a:rPr lang="de-DE" sz="1200">
                <a:solidFill>
                  <a:schemeClr val="tx1">
                    <a:tint val="75000"/>
                  </a:schemeClr>
                </a:solidFill>
                <a:latin typeface="+mn-lt"/>
              </a:rPr>
              <a:pPr algn="r" fontAlgn="auto">
                <a:spcBef>
                  <a:spcPts val="0"/>
                </a:spcBef>
                <a:spcAft>
                  <a:spcPts val="0"/>
                </a:spcAft>
                <a:buFontTx/>
                <a:buNone/>
                <a:defRPr/>
              </a:pPr>
              <a:t>5</a:t>
            </a:fld>
            <a:endParaRPr lang="de-DE" sz="1200">
              <a:solidFill>
                <a:schemeClr val="tx1">
                  <a:tint val="75000"/>
                </a:schemeClr>
              </a:solidFill>
              <a:latin typeface="+mn-lt"/>
            </a:endParaRPr>
          </a:p>
        </p:txBody>
      </p:sp>
      <p:pic>
        <p:nvPicPr>
          <p:cNvPr id="10313" name="Picture 72" descr="50hertz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671640"/>
            <a:ext cx="136683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3357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p:sp>
      <p:sp>
        <p:nvSpPr>
          <p:cNvPr id="19458" name="Title 1"/>
          <p:cNvSpPr>
            <a:spLocks noGrp="1"/>
          </p:cNvSpPr>
          <p:nvPr>
            <p:ph type="title"/>
          </p:nvPr>
        </p:nvSpPr>
        <p:spPr>
          <a:xfrm>
            <a:off x="373944" y="1635"/>
            <a:ext cx="8280000" cy="860400"/>
          </a:xfrm>
        </p:spPr>
        <p:txBody>
          <a:bodyPr/>
          <a:lstStyle/>
          <a:p>
            <a:r>
              <a:rPr lang="nl-BE" altLang="en-US" sz="2400" b="0" dirty="0" smtClean="0">
                <a:ea typeface="ヒラギノ角ゴ Pro W3"/>
                <a:cs typeface="ヒラギノ角ゴ Pro W3"/>
              </a:rPr>
              <a:t>TSO: </a:t>
            </a:r>
            <a:br>
              <a:rPr lang="nl-BE" altLang="en-US" sz="2400" b="0" dirty="0" smtClean="0">
                <a:ea typeface="ヒラギノ角ゴ Pro W3"/>
                <a:cs typeface="ヒラギノ角ゴ Pro W3"/>
              </a:rPr>
            </a:br>
            <a:r>
              <a:rPr lang="en-GB" sz="2400" dirty="0">
                <a:ea typeface="ヒラギノ角ゴ Pro W3"/>
                <a:cs typeface="ヒラギノ角ゴ Pro W3"/>
              </a:rPr>
              <a:t>► </a:t>
            </a:r>
            <a:r>
              <a:rPr lang="nl-BE" altLang="en-US" sz="2400" b="0" dirty="0" err="1" smtClean="0">
                <a:ea typeface="ヒラギノ角ゴ Pro W3"/>
                <a:cs typeface="ヒラギノ角ゴ Pro W3"/>
              </a:rPr>
              <a:t>Essential</a:t>
            </a:r>
            <a:r>
              <a:rPr lang="nl-BE" altLang="en-US" sz="2400" b="0" dirty="0" smtClean="0">
                <a:ea typeface="ヒラギノ角ゴ Pro W3"/>
                <a:cs typeface="ヒラギノ角ゴ Pro W3"/>
              </a:rPr>
              <a:t> link </a:t>
            </a:r>
            <a:r>
              <a:rPr lang="nl-BE" altLang="en-US" sz="2400" b="0" dirty="0" err="1" smtClean="0">
                <a:ea typeface="ヒラギノ角ゴ Pro W3"/>
                <a:cs typeface="ヒラギノ角ゴ Pro W3"/>
              </a:rPr>
              <a:t>between</a:t>
            </a:r>
            <a:r>
              <a:rPr lang="nl-BE" altLang="en-US" sz="2400" b="0" dirty="0" smtClean="0">
                <a:ea typeface="ヒラギノ角ゴ Pro W3"/>
                <a:cs typeface="ヒラギノ角ゴ Pro W3"/>
              </a:rPr>
              <a:t> # stakeholders</a:t>
            </a:r>
          </a:p>
        </p:txBody>
      </p:sp>
      <p:sp>
        <p:nvSpPr>
          <p:cNvPr id="3" name="Slide Number Placeholder 2"/>
          <p:cNvSpPr>
            <a:spLocks noGrp="1"/>
          </p:cNvSpPr>
          <p:nvPr>
            <p:ph type="sldNum" sz="quarter" idx="4"/>
          </p:nvPr>
        </p:nvSpPr>
        <p:spPr/>
        <p:txBody>
          <a:bodyPr/>
          <a:lstStyle/>
          <a:p>
            <a:pPr>
              <a:buFont typeface="Arial" charset="0"/>
              <a:buNone/>
              <a:defRPr/>
            </a:pPr>
            <a:fld id="{635BCC27-8D2C-4255-BA1C-43873566A7C1}" type="slidenum">
              <a:rPr lang="en-US" smtClean="0">
                <a:solidFill>
                  <a:srgbClr val="FFFFFF"/>
                </a:solidFill>
              </a:rPr>
              <a:pPr>
                <a:buFont typeface="Arial" charset="0"/>
                <a:buNone/>
                <a:defRPr/>
              </a:pPr>
              <a:t>6</a:t>
            </a:fld>
            <a:endParaRPr lang="en-US" dirty="0">
              <a:solidFill>
                <a:srgbClr val="FFFFFF"/>
              </a:solidFill>
            </a:endParaRP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1773238"/>
            <a:ext cx="82931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bwMode="auto">
          <a:xfrm>
            <a:off x="323850" y="909183"/>
            <a:ext cx="8135938" cy="0"/>
          </a:xfrm>
          <a:prstGeom prst="line">
            <a:avLst/>
          </a:prstGeom>
          <a:ln>
            <a:solidFill>
              <a:schemeClr val="tx2">
                <a:lumMod val="40000"/>
                <a:lumOff val="60000"/>
              </a:schemeClr>
            </a:solidFill>
            <a:prstDash val="dash"/>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8010251"/>
      </p:ext>
    </p:extLst>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buChar char="•"/>
              <a:defRPr>
                <a:solidFill>
                  <a:schemeClr val="tx1"/>
                </a:solidFill>
                <a:latin typeface="Arial" charset="0"/>
              </a:defRPr>
            </a:lvl6pPr>
            <a:lvl7pPr marL="2971800" indent="-228600" eaLnBrk="0" fontAlgn="base" hangingPunct="0">
              <a:spcBef>
                <a:spcPct val="0"/>
              </a:spcBef>
              <a:spcAft>
                <a:spcPct val="0"/>
              </a:spcAft>
              <a:buFont typeface="Arial" charset="0"/>
              <a:buChar char="•"/>
              <a:defRPr>
                <a:solidFill>
                  <a:schemeClr val="tx1"/>
                </a:solidFill>
                <a:latin typeface="Arial" charset="0"/>
              </a:defRPr>
            </a:lvl7pPr>
            <a:lvl8pPr marL="3429000" indent="-228600" eaLnBrk="0" fontAlgn="base" hangingPunct="0">
              <a:spcBef>
                <a:spcPct val="0"/>
              </a:spcBef>
              <a:spcAft>
                <a:spcPct val="0"/>
              </a:spcAft>
              <a:buFont typeface="Arial" charset="0"/>
              <a:buChar char="•"/>
              <a:defRPr>
                <a:solidFill>
                  <a:schemeClr val="tx1"/>
                </a:solidFill>
                <a:latin typeface="Arial" charset="0"/>
              </a:defRPr>
            </a:lvl8pPr>
            <a:lvl9pPr marL="3886200" indent="-228600" eaLnBrk="0" fontAlgn="base" hangingPunct="0">
              <a:spcBef>
                <a:spcPct val="0"/>
              </a:spcBef>
              <a:spcAft>
                <a:spcPct val="0"/>
              </a:spcAft>
              <a:buFont typeface="Arial" charset="0"/>
              <a:buChar char="•"/>
              <a:defRPr>
                <a:solidFill>
                  <a:schemeClr val="tx1"/>
                </a:solidFill>
                <a:latin typeface="Arial" charset="0"/>
              </a:defRPr>
            </a:lvl9pPr>
          </a:lstStyle>
          <a:p>
            <a:fld id="{DFB21484-6F8C-4B2A-8BEB-35CD99AD0D13}" type="slidenum">
              <a:rPr lang="de-DE">
                <a:solidFill>
                  <a:srgbClr val="FFFFFF"/>
                </a:solidFill>
              </a:rPr>
              <a:pPr/>
              <a:t>7</a:t>
            </a:fld>
            <a:endParaRPr lang="de-DE">
              <a:solidFill>
                <a:srgbClr val="FFFFFF"/>
              </a:solidFill>
            </a:endParaRPr>
          </a:p>
        </p:txBody>
      </p:sp>
      <p:sp>
        <p:nvSpPr>
          <p:cNvPr id="16387" name="Rectangle 4"/>
          <p:cNvSpPr>
            <a:spLocks noGrp="1" noChangeArrowheads="1"/>
          </p:cNvSpPr>
          <p:nvPr>
            <p:ph type="title" idx="4294967295"/>
          </p:nvPr>
        </p:nvSpPr>
        <p:spPr>
          <a:xfrm>
            <a:off x="395288" y="717802"/>
            <a:ext cx="6408737" cy="795089"/>
          </a:xfrm>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spAutoFit/>
          </a:bodyPr>
          <a:lstStyle/>
          <a:p>
            <a:pPr>
              <a:tabLst>
                <a:tab pos="1077913" algn="l"/>
              </a:tabLst>
            </a:pPr>
            <a:r>
              <a:rPr lang="nl-NL" smtClean="0"/>
              <a:t>The transmission grid: key in energy policy</a:t>
            </a:r>
          </a:p>
        </p:txBody>
      </p:sp>
      <p:sp>
        <p:nvSpPr>
          <p:cNvPr id="16388" name="Rectangle 4"/>
          <p:cNvSpPr>
            <a:spLocks noChangeArrowheads="1"/>
          </p:cNvSpPr>
          <p:nvPr/>
        </p:nvSpPr>
        <p:spPr bwMode="auto">
          <a:xfrm>
            <a:off x="107952" y="1916117"/>
            <a:ext cx="46450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2088" lvl="2" indent="-150813">
              <a:lnSpc>
                <a:spcPts val="2200"/>
              </a:lnSpc>
              <a:spcAft>
                <a:spcPts val="1100"/>
              </a:spcAft>
              <a:buClr>
                <a:srgbClr val="62559A"/>
              </a:buClr>
              <a:buFont typeface="Arial" charset="0"/>
              <a:buNone/>
            </a:pPr>
            <a:r>
              <a:rPr lang="fr-BE" sz="2000" b="1" smtClean="0">
                <a:solidFill>
                  <a:srgbClr val="62559A"/>
                </a:solidFill>
                <a:ea typeface="+mn-ea"/>
                <a:cs typeface="Arial" charset="0"/>
              </a:rPr>
              <a:t>The European transmission system:</a:t>
            </a:r>
          </a:p>
          <a:p>
            <a:pPr marL="192088" lvl="2" indent="-150813">
              <a:lnSpc>
                <a:spcPts val="2200"/>
              </a:lnSpc>
              <a:spcAft>
                <a:spcPts val="600"/>
              </a:spcAft>
              <a:buClr>
                <a:srgbClr val="62559A"/>
              </a:buClr>
              <a:buFont typeface="Arial" charset="0"/>
              <a:buChar char="•"/>
            </a:pPr>
            <a:r>
              <a:rPr lang="fr-BE" sz="1800" b="1" smtClean="0">
                <a:solidFill>
                  <a:srgbClr val="62559A"/>
                </a:solidFill>
                <a:ea typeface="+mn-ea"/>
                <a:cs typeface="Arial" charset="0"/>
              </a:rPr>
              <a:t>34 interconnected countries</a:t>
            </a:r>
            <a:endParaRPr lang="fr-BE" sz="1800" smtClean="0">
              <a:solidFill>
                <a:srgbClr val="000000"/>
              </a:solidFill>
              <a:ea typeface="+mn-ea"/>
              <a:cs typeface="Arial" charset="0"/>
            </a:endParaRPr>
          </a:p>
          <a:p>
            <a:pPr marL="363538" lvl="3" indent="-150813">
              <a:lnSpc>
                <a:spcPts val="1800"/>
              </a:lnSpc>
              <a:spcAft>
                <a:spcPts val="600"/>
              </a:spcAft>
              <a:buClr>
                <a:srgbClr val="62559A"/>
              </a:buClr>
              <a:buFont typeface="Arial" charset="0"/>
              <a:buChar char="•"/>
            </a:pPr>
            <a:r>
              <a:rPr lang="fr-BE" sz="1800" b="1" smtClean="0">
                <a:solidFill>
                  <a:srgbClr val="62559A"/>
                </a:solidFill>
                <a:ea typeface="+mn-ea"/>
                <a:cs typeface="Arial" charset="0"/>
              </a:rPr>
              <a:t>532</a:t>
            </a:r>
            <a:r>
              <a:rPr lang="fr-BE" sz="1800" smtClean="0">
                <a:solidFill>
                  <a:srgbClr val="000000"/>
                </a:solidFill>
                <a:ea typeface="+mn-ea"/>
                <a:cs typeface="Arial" charset="0"/>
              </a:rPr>
              <a:t> million consumers</a:t>
            </a:r>
          </a:p>
          <a:p>
            <a:pPr marL="363538" lvl="3" indent="-150813">
              <a:lnSpc>
                <a:spcPts val="1800"/>
              </a:lnSpc>
              <a:spcAft>
                <a:spcPts val="600"/>
              </a:spcAft>
              <a:buClr>
                <a:srgbClr val="62559A"/>
              </a:buClr>
              <a:buFont typeface="Arial" charset="0"/>
              <a:buChar char="•"/>
            </a:pPr>
            <a:r>
              <a:rPr lang="fr-BE" sz="1800" b="1" smtClean="0">
                <a:solidFill>
                  <a:srgbClr val="62559A"/>
                </a:solidFill>
                <a:ea typeface="+mn-ea"/>
                <a:cs typeface="Arial" charset="0"/>
              </a:rPr>
              <a:t>880</a:t>
            </a:r>
            <a:r>
              <a:rPr lang="fr-BE" sz="1800" smtClean="0">
                <a:solidFill>
                  <a:srgbClr val="000000"/>
                </a:solidFill>
                <a:ea typeface="+mn-ea"/>
                <a:cs typeface="Arial" charset="0"/>
              </a:rPr>
              <a:t> GW  installed generation</a:t>
            </a:r>
          </a:p>
          <a:p>
            <a:pPr marL="363538" lvl="3" indent="-150813">
              <a:lnSpc>
                <a:spcPts val="1800"/>
              </a:lnSpc>
              <a:spcAft>
                <a:spcPts val="600"/>
              </a:spcAft>
              <a:buClr>
                <a:srgbClr val="62559A"/>
              </a:buClr>
              <a:buFont typeface="Arial" charset="0"/>
              <a:buChar char="•"/>
            </a:pPr>
            <a:r>
              <a:rPr lang="fr-BE" sz="1800" b="1" smtClean="0">
                <a:solidFill>
                  <a:srgbClr val="62559A"/>
                </a:solidFill>
                <a:ea typeface="+mn-ea"/>
                <a:cs typeface="Arial" charset="0"/>
              </a:rPr>
              <a:t>3.200</a:t>
            </a:r>
            <a:r>
              <a:rPr lang="fr-BE" sz="1800" smtClean="0">
                <a:solidFill>
                  <a:srgbClr val="000000"/>
                </a:solidFill>
                <a:ea typeface="+mn-ea"/>
                <a:cs typeface="Arial" charset="0"/>
              </a:rPr>
              <a:t> TWh/year consumption</a:t>
            </a:r>
          </a:p>
          <a:p>
            <a:pPr marL="363538" lvl="3" indent="-150813">
              <a:lnSpc>
                <a:spcPts val="1800"/>
              </a:lnSpc>
              <a:spcAft>
                <a:spcPts val="600"/>
              </a:spcAft>
              <a:buClr>
                <a:srgbClr val="62559A"/>
              </a:buClr>
              <a:buFont typeface="Arial" charset="0"/>
              <a:buChar char="•"/>
            </a:pPr>
            <a:r>
              <a:rPr lang="fr-BE" sz="1800" b="1" smtClean="0">
                <a:solidFill>
                  <a:srgbClr val="62559A"/>
                </a:solidFill>
                <a:ea typeface="+mn-ea"/>
                <a:cs typeface="Arial" charset="0"/>
              </a:rPr>
              <a:t>380</a:t>
            </a:r>
            <a:r>
              <a:rPr lang="fr-BE" sz="1800" smtClean="0">
                <a:solidFill>
                  <a:srgbClr val="000000"/>
                </a:solidFill>
                <a:ea typeface="+mn-ea"/>
                <a:cs typeface="Arial" charset="0"/>
              </a:rPr>
              <a:t> TWh/year international exchanges</a:t>
            </a:r>
          </a:p>
          <a:p>
            <a:pPr marL="363538" lvl="3" indent="-150813">
              <a:lnSpc>
                <a:spcPts val="1800"/>
              </a:lnSpc>
              <a:spcAft>
                <a:spcPts val="600"/>
              </a:spcAft>
              <a:buClr>
                <a:srgbClr val="62559A"/>
              </a:buClr>
              <a:buFont typeface="Arial" charset="0"/>
              <a:buChar char="•"/>
            </a:pPr>
            <a:endParaRPr lang="fr-BE" sz="1800" smtClean="0">
              <a:solidFill>
                <a:srgbClr val="000000"/>
              </a:solidFill>
              <a:ea typeface="+mn-ea"/>
              <a:cs typeface="Arial" charset="0"/>
            </a:endParaRPr>
          </a:p>
          <a:p>
            <a:pPr marL="363538" lvl="3" indent="-150813">
              <a:lnSpc>
                <a:spcPts val="1800"/>
              </a:lnSpc>
              <a:spcAft>
                <a:spcPts val="600"/>
              </a:spcAft>
              <a:buClr>
                <a:srgbClr val="62559A"/>
              </a:buClr>
              <a:buFont typeface="Arial" charset="0"/>
              <a:buNone/>
            </a:pPr>
            <a:r>
              <a:rPr lang="fr-BE" sz="2000" b="1" smtClean="0">
                <a:solidFill>
                  <a:srgbClr val="62559A"/>
                </a:solidFill>
                <a:ea typeface="+mn-ea"/>
                <a:cs typeface="Arial" charset="0"/>
              </a:rPr>
              <a:t>The European transmission grid:</a:t>
            </a:r>
          </a:p>
          <a:p>
            <a:pPr marL="363538" lvl="3" indent="-150813">
              <a:lnSpc>
                <a:spcPts val="1800"/>
              </a:lnSpc>
              <a:spcAft>
                <a:spcPts val="600"/>
              </a:spcAft>
              <a:buClr>
                <a:srgbClr val="62559A"/>
              </a:buClr>
              <a:buFont typeface="Arial" charset="0"/>
              <a:buChar char="•"/>
            </a:pPr>
            <a:r>
              <a:rPr lang="fr-BE" sz="1800" b="1" smtClean="0">
                <a:solidFill>
                  <a:srgbClr val="F86613"/>
                </a:solidFill>
                <a:ea typeface="+mn-ea"/>
                <a:cs typeface="Arial" charset="0"/>
              </a:rPr>
              <a:t>305.000 km interconnections</a:t>
            </a:r>
            <a:endParaRPr lang="fr-BE" sz="1800" smtClean="0">
              <a:solidFill>
                <a:srgbClr val="000000"/>
              </a:solidFill>
              <a:ea typeface="+mn-ea"/>
              <a:cs typeface="Arial" charset="0"/>
            </a:endParaRPr>
          </a:p>
          <a:p>
            <a:pPr marL="363538" lvl="3" indent="-150813">
              <a:lnSpc>
                <a:spcPts val="1800"/>
              </a:lnSpc>
              <a:spcAft>
                <a:spcPts val="600"/>
              </a:spcAft>
              <a:buClr>
                <a:srgbClr val="62559A"/>
              </a:buClr>
              <a:buFont typeface="Arial" charset="0"/>
              <a:buChar char="•"/>
            </a:pPr>
            <a:endParaRPr lang="fr-BE" sz="1800" smtClean="0">
              <a:solidFill>
                <a:srgbClr val="000000"/>
              </a:solidFill>
              <a:ea typeface="+mn-ea"/>
              <a:cs typeface="Arial" charset="0"/>
            </a:endParaRPr>
          </a:p>
          <a:p>
            <a:pPr marL="363538" lvl="3" indent="-150813">
              <a:lnSpc>
                <a:spcPts val="1800"/>
              </a:lnSpc>
              <a:spcAft>
                <a:spcPts val="600"/>
              </a:spcAft>
              <a:buClr>
                <a:srgbClr val="62559A"/>
              </a:buClr>
            </a:pPr>
            <a:r>
              <a:rPr lang="fr-BE" sz="2000" b="1" smtClean="0">
                <a:solidFill>
                  <a:srgbClr val="62559A"/>
                </a:solidFill>
                <a:ea typeface="+mn-ea"/>
                <a:cs typeface="Arial" charset="0"/>
                <a:sym typeface="Wingdings" pitchFamily="2" charset="2"/>
              </a:rPr>
              <a:t> </a:t>
            </a:r>
            <a:r>
              <a:rPr lang="fr-BE" sz="2000" b="1" smtClean="0">
                <a:solidFill>
                  <a:srgbClr val="F86613"/>
                </a:solidFill>
                <a:ea typeface="+mn-ea"/>
                <a:cs typeface="Arial" charset="0"/>
                <a:sym typeface="Wingdings" pitchFamily="2" charset="2"/>
              </a:rPr>
              <a:t>A remarkable technological accomplishment of the 20th century !</a:t>
            </a:r>
            <a:endParaRPr lang="fr-BE" sz="2000" b="1" smtClean="0">
              <a:solidFill>
                <a:srgbClr val="F86613"/>
              </a:solidFill>
              <a:ea typeface="+mn-ea"/>
              <a:cs typeface="Arial" charset="0"/>
            </a:endParaRPr>
          </a:p>
        </p:txBody>
      </p:sp>
      <p:pic>
        <p:nvPicPr>
          <p:cNvPr id="16389" name="Picture 22" descr="R:\70 LIBRARY\Graphics\Maps\karte_04_1.jpg"/>
          <p:cNvPicPr>
            <a:picLocks noChangeAspect="1" noChangeArrowheads="1"/>
          </p:cNvPicPr>
          <p:nvPr/>
        </p:nvPicPr>
        <p:blipFill>
          <a:blip r:embed="rId3">
            <a:extLst>
              <a:ext uri="{28A0092B-C50C-407E-A947-70E740481C1C}">
                <a14:useLocalDpi xmlns:a14="http://schemas.microsoft.com/office/drawing/2010/main" val="0"/>
              </a:ext>
            </a:extLst>
          </a:blip>
          <a:srcRect r="15482" b="5927"/>
          <a:stretch>
            <a:fillRect/>
          </a:stretch>
        </p:blipFill>
        <p:spPr bwMode="auto">
          <a:xfrm>
            <a:off x="4646615" y="1341441"/>
            <a:ext cx="4497387"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283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Elia has a central </a:t>
            </a:r>
            <a:r>
              <a:rPr lang="en-US" dirty="0"/>
              <a:t>role within </a:t>
            </a:r>
            <a:r>
              <a:rPr lang="en-US" dirty="0" smtClean="0"/>
              <a:t>this energy-(r)evolution</a:t>
            </a:r>
            <a:endParaRPr lang="en-US" dirty="0"/>
          </a:p>
        </p:txBody>
      </p:sp>
      <p:sp>
        <p:nvSpPr>
          <p:cNvPr id="6" name="Slide Number Placeholder 5"/>
          <p:cNvSpPr>
            <a:spLocks noGrp="1"/>
          </p:cNvSpPr>
          <p:nvPr>
            <p:ph type="sldNum" sz="quarter" idx="4"/>
          </p:nvPr>
        </p:nvSpPr>
        <p:spPr/>
        <p:txBody>
          <a:bodyPr/>
          <a:lstStyle/>
          <a:p>
            <a:fld id="{EF1FA304-C126-D34A-83C8-925D2B06DD3E}" type="slidenum">
              <a:rPr lang="en-US" smtClean="0">
                <a:solidFill>
                  <a:srgbClr val="46535B">
                    <a:tint val="75000"/>
                  </a:srgbClr>
                </a:solidFill>
              </a:rPr>
              <a:pPr/>
              <a:t>8</a:t>
            </a:fld>
            <a:endParaRPr lang="en-US" dirty="0">
              <a:solidFill>
                <a:srgbClr val="46535B">
                  <a:tint val="75000"/>
                </a:srgbClr>
              </a:solidFill>
            </a:endParaRPr>
          </a:p>
        </p:txBody>
      </p:sp>
      <p:sp>
        <p:nvSpPr>
          <p:cNvPr id="5" name="Etikett" hidden="1"/>
          <p:cNvSpPr txBox="1"/>
          <p:nvPr/>
        </p:nvSpPr>
        <p:spPr>
          <a:xfrm>
            <a:off x="0" y="154800"/>
            <a:ext cx="900000" cy="180000"/>
          </a:xfrm>
          <a:prstGeom prst="rect">
            <a:avLst/>
          </a:prstGeom>
          <a:solidFill>
            <a:schemeClr val="tx1"/>
          </a:solidFill>
        </p:spPr>
        <p:txBody>
          <a:bodyPr wrap="square" rtlCol="0" anchor="ctr">
            <a:spAutoFit/>
          </a:bodyPr>
          <a:lstStyle/>
          <a:p>
            <a:pPr algn="ctr"/>
            <a:r>
              <a:rPr lang="de-DE" sz="1000" smtClean="0">
                <a:solidFill>
                  <a:prstClr val="white"/>
                </a:solidFill>
              </a:rPr>
              <a:t>Arbeitsstand</a:t>
            </a:r>
            <a:endParaRPr lang="de-DE" sz="1000"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6" y="2575097"/>
            <a:ext cx="360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503656" y="2704188"/>
            <a:ext cx="2828925" cy="973726"/>
            <a:chOff x="581713" y="1804560"/>
            <a:chExt cx="2828925" cy="973726"/>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713" y="1804560"/>
              <a:ext cx="976012" cy="973726"/>
            </a:xfrm>
            <a:prstGeom prst="rect">
              <a:avLst/>
            </a:prstGeom>
          </p:spPr>
        </p:pic>
        <p:sp>
          <p:nvSpPr>
            <p:cNvPr id="11" name="TextBox 10"/>
            <p:cNvSpPr txBox="1"/>
            <p:nvPr/>
          </p:nvSpPr>
          <p:spPr>
            <a:xfrm>
              <a:off x="1725561" y="1968257"/>
              <a:ext cx="1685077" cy="646331"/>
            </a:xfrm>
            <a:prstGeom prst="rect">
              <a:avLst/>
            </a:prstGeom>
            <a:noFill/>
          </p:spPr>
          <p:txBody>
            <a:bodyPr wrap="none" rtlCol="0">
              <a:spAutoFit/>
            </a:bodyPr>
            <a:lstStyle/>
            <a:p>
              <a:r>
                <a:rPr lang="nl-BE" b="1" dirty="0" err="1" smtClean="0">
                  <a:solidFill>
                    <a:srgbClr val="E75420"/>
                  </a:solidFill>
                </a:rPr>
                <a:t>Infrastructure</a:t>
              </a:r>
              <a:endParaRPr lang="nl-BE" b="1" dirty="0" smtClean="0">
                <a:solidFill>
                  <a:srgbClr val="E75420"/>
                </a:solidFill>
              </a:endParaRPr>
            </a:p>
            <a:p>
              <a:r>
                <a:rPr lang="nl-BE" b="1" dirty="0" smtClean="0">
                  <a:solidFill>
                    <a:srgbClr val="E75420"/>
                  </a:solidFill>
                </a:rPr>
                <a:t>Management</a:t>
              </a:r>
              <a:endParaRPr lang="nl-BE" b="1" dirty="0">
                <a:solidFill>
                  <a:srgbClr val="E75420"/>
                </a:solidFill>
              </a:endParaRPr>
            </a:p>
          </p:txBody>
        </p:sp>
      </p:grpSp>
      <p:grpSp>
        <p:nvGrpSpPr>
          <p:cNvPr id="15" name="Group 14"/>
          <p:cNvGrpSpPr/>
          <p:nvPr/>
        </p:nvGrpSpPr>
        <p:grpSpPr>
          <a:xfrm>
            <a:off x="503655" y="4929355"/>
            <a:ext cx="3264940" cy="969155"/>
            <a:chOff x="581712" y="4619647"/>
            <a:chExt cx="3264940" cy="969155"/>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12" y="4619647"/>
              <a:ext cx="966869" cy="969155"/>
            </a:xfrm>
            <a:prstGeom prst="rect">
              <a:avLst/>
            </a:prstGeom>
          </p:spPr>
        </p:pic>
        <p:sp>
          <p:nvSpPr>
            <p:cNvPr id="17" name="TextBox 16"/>
            <p:cNvSpPr txBox="1"/>
            <p:nvPr/>
          </p:nvSpPr>
          <p:spPr>
            <a:xfrm>
              <a:off x="1699910" y="4919558"/>
              <a:ext cx="2146742" cy="369332"/>
            </a:xfrm>
            <a:prstGeom prst="rect">
              <a:avLst/>
            </a:prstGeom>
            <a:noFill/>
          </p:spPr>
          <p:txBody>
            <a:bodyPr wrap="none" rtlCol="0">
              <a:spAutoFit/>
            </a:bodyPr>
            <a:lstStyle/>
            <a:p>
              <a:r>
                <a:rPr lang="nl-BE" b="1" dirty="0" smtClean="0">
                  <a:solidFill>
                    <a:srgbClr val="E75420"/>
                  </a:solidFill>
                </a:rPr>
                <a:t>Market </a:t>
              </a:r>
              <a:r>
                <a:rPr lang="nl-BE" b="1" dirty="0" err="1" smtClean="0">
                  <a:solidFill>
                    <a:srgbClr val="E75420"/>
                  </a:solidFill>
                </a:rPr>
                <a:t>facilitation</a:t>
              </a:r>
              <a:endParaRPr lang="nl-BE" b="1" dirty="0">
                <a:solidFill>
                  <a:srgbClr val="E75420"/>
                </a:solidFill>
              </a:endParaRPr>
            </a:p>
          </p:txBody>
        </p:sp>
      </p:grpSp>
      <p:grpSp>
        <p:nvGrpSpPr>
          <p:cNvPr id="16" name="Group 15"/>
          <p:cNvGrpSpPr/>
          <p:nvPr/>
        </p:nvGrpSpPr>
        <p:grpSpPr>
          <a:xfrm>
            <a:off x="503656" y="3815517"/>
            <a:ext cx="4068346" cy="971440"/>
            <a:chOff x="581713" y="3196101"/>
            <a:chExt cx="4068346" cy="97144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713" y="3196101"/>
              <a:ext cx="971440" cy="971440"/>
            </a:xfrm>
            <a:prstGeom prst="rect">
              <a:avLst/>
            </a:prstGeom>
          </p:spPr>
        </p:pic>
        <p:sp>
          <p:nvSpPr>
            <p:cNvPr id="18" name="TextBox 17"/>
            <p:cNvSpPr txBox="1"/>
            <p:nvPr/>
          </p:nvSpPr>
          <p:spPr>
            <a:xfrm>
              <a:off x="1725560" y="3497155"/>
              <a:ext cx="2924499" cy="615553"/>
            </a:xfrm>
            <a:prstGeom prst="rect">
              <a:avLst/>
            </a:prstGeom>
            <a:noFill/>
          </p:spPr>
          <p:txBody>
            <a:bodyPr wrap="square" rtlCol="0">
              <a:spAutoFit/>
            </a:bodyPr>
            <a:lstStyle/>
            <a:p>
              <a:r>
                <a:rPr lang="nl-BE" b="1" dirty="0" smtClean="0">
                  <a:solidFill>
                    <a:srgbClr val="E75420"/>
                  </a:solidFill>
                </a:rPr>
                <a:t>System </a:t>
              </a:r>
              <a:r>
                <a:rPr lang="nl-BE" b="1" dirty="0" err="1" smtClean="0">
                  <a:solidFill>
                    <a:srgbClr val="E75420"/>
                  </a:solidFill>
                </a:rPr>
                <a:t>operation</a:t>
              </a:r>
              <a:r>
                <a:rPr lang="nl-BE" b="1" dirty="0" smtClean="0">
                  <a:solidFill>
                    <a:srgbClr val="E75420"/>
                  </a:solidFill>
                </a:rPr>
                <a:t>  </a:t>
              </a:r>
            </a:p>
            <a:p>
              <a:r>
                <a:rPr lang="nl-BE" sz="1600" b="1" dirty="0" smtClean="0">
                  <a:solidFill>
                    <a:srgbClr val="E75420"/>
                  </a:solidFill>
                </a:rPr>
                <a:t>+ Strategic Reserve (new)</a:t>
              </a:r>
              <a:endParaRPr lang="nl-BE" sz="1600" b="1" dirty="0">
                <a:solidFill>
                  <a:srgbClr val="E75420"/>
                </a:solidFill>
              </a:endParaRPr>
            </a:p>
          </p:txBody>
        </p:sp>
      </p:grpSp>
      <p:sp>
        <p:nvSpPr>
          <p:cNvPr id="20" name="Rectangle 19"/>
          <p:cNvSpPr/>
          <p:nvPr/>
        </p:nvSpPr>
        <p:spPr>
          <a:xfrm>
            <a:off x="1290359" y="1872734"/>
            <a:ext cx="1291957" cy="461665"/>
          </a:xfrm>
          <a:prstGeom prst="rect">
            <a:avLst/>
          </a:prstGeom>
        </p:spPr>
        <p:txBody>
          <a:bodyPr wrap="none">
            <a:spAutoFit/>
          </a:bodyPr>
          <a:lstStyle/>
          <a:p>
            <a:r>
              <a:rPr lang="de-DE" sz="2400" b="1" dirty="0" smtClean="0">
                <a:solidFill>
                  <a:srgbClr val="46535B"/>
                </a:solidFill>
              </a:rPr>
              <a:t>3 Tasks</a:t>
            </a:r>
            <a:endParaRPr lang="de-DE" sz="2400" b="1" dirty="0">
              <a:solidFill>
                <a:srgbClr val="46535B"/>
              </a:solidFill>
            </a:endParaRPr>
          </a:p>
        </p:txBody>
      </p:sp>
      <p:sp>
        <p:nvSpPr>
          <p:cNvPr id="23" name="Rectangle 22"/>
          <p:cNvSpPr/>
          <p:nvPr/>
        </p:nvSpPr>
        <p:spPr>
          <a:xfrm>
            <a:off x="5883338" y="1872734"/>
            <a:ext cx="2082621" cy="461665"/>
          </a:xfrm>
          <a:prstGeom prst="rect">
            <a:avLst/>
          </a:prstGeom>
        </p:spPr>
        <p:txBody>
          <a:bodyPr wrap="none">
            <a:spAutoFit/>
          </a:bodyPr>
          <a:lstStyle/>
          <a:p>
            <a:r>
              <a:rPr lang="de-DE" sz="2400" b="1" dirty="0" smtClean="0">
                <a:solidFill>
                  <a:srgbClr val="46535B"/>
                </a:solidFill>
              </a:rPr>
              <a:t>3 </a:t>
            </a:r>
            <a:r>
              <a:rPr lang="de-DE" sz="2400" b="1" dirty="0" err="1" smtClean="0">
                <a:solidFill>
                  <a:srgbClr val="46535B"/>
                </a:solidFill>
              </a:rPr>
              <a:t>Challenges</a:t>
            </a:r>
            <a:endParaRPr lang="de-DE" sz="2400" b="1" dirty="0">
              <a:solidFill>
                <a:srgbClr val="46535B"/>
              </a:solidFill>
            </a:endParaRPr>
          </a:p>
        </p:txBody>
      </p:sp>
    </p:spTree>
    <p:extLst>
      <p:ext uri="{BB962C8B-B14F-4D97-AF65-F5344CB8AC3E}">
        <p14:creationId xmlns:p14="http://schemas.microsoft.com/office/powerpoint/2010/main" val="120446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C4657BF-577A-4F5D-87DF-841E98848F79}" type="slidenum">
              <a:rPr lang="de-DE" smtClean="0">
                <a:solidFill>
                  <a:srgbClr val="FFFFFF"/>
                </a:solidFill>
              </a:rPr>
              <a:pPr>
                <a:defRPr/>
              </a:pPr>
              <a:t>9</a:t>
            </a:fld>
            <a:endParaRPr lang="de-DE" dirty="0">
              <a:solidFill>
                <a:srgbClr val="FFFFFF"/>
              </a:solidFill>
            </a:endParaRPr>
          </a:p>
        </p:txBody>
      </p:sp>
      <p:sp>
        <p:nvSpPr>
          <p:cNvPr id="3" name="Date Placeholder 2"/>
          <p:cNvSpPr>
            <a:spLocks noGrp="1"/>
          </p:cNvSpPr>
          <p:nvPr>
            <p:ph type="dt" sz="half" idx="11"/>
          </p:nvPr>
        </p:nvSpPr>
        <p:spPr/>
        <p:txBody>
          <a:bodyPr/>
          <a:lstStyle/>
          <a:p>
            <a:pPr>
              <a:defRPr/>
            </a:pPr>
            <a:endParaRPr lang="de-DE">
              <a:solidFill>
                <a:srgbClr val="FFFFFF"/>
              </a:solidFill>
            </a:endParaRPr>
          </a:p>
        </p:txBody>
      </p:sp>
      <p:graphicFrame>
        <p:nvGraphicFramePr>
          <p:cNvPr id="8" name="Diagram 7"/>
          <p:cNvGraphicFramePr/>
          <p:nvPr>
            <p:extLst>
              <p:ext uri="{D42A27DB-BD31-4B8C-83A1-F6EECF244321}">
                <p14:modId xmlns:p14="http://schemas.microsoft.com/office/powerpoint/2010/main" val="7796363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395288" y="727075"/>
            <a:ext cx="8132762" cy="712788"/>
          </a:xfrm>
          <a:prstGeom prst="rect">
            <a:avLst/>
          </a:prstGeom>
        </p:spPr>
        <p:txBody>
          <a:bodyPr/>
          <a:lst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a:lstStyle>
          <a:p>
            <a:r>
              <a:rPr lang="nl-BE" smtClean="0"/>
              <a:t>Agenda</a:t>
            </a:r>
            <a:endParaRPr lang="en-GB" dirty="0"/>
          </a:p>
        </p:txBody>
      </p:sp>
    </p:spTree>
    <p:extLst>
      <p:ext uri="{BB962C8B-B14F-4D97-AF65-F5344CB8AC3E}">
        <p14:creationId xmlns:p14="http://schemas.microsoft.com/office/powerpoint/2010/main" val="2661234928"/>
      </p:ext>
    </p:extLst>
  </p:cSld>
  <p:clrMapOvr>
    <a:masterClrMapping/>
  </p:clrMapOvr>
</p:sld>
</file>

<file path=ppt/theme/theme1.xml><?xml version="1.0" encoding="utf-8"?>
<a:theme xmlns:a="http://schemas.openxmlformats.org/drawingml/2006/main" name="DSM Dublin">
  <a:themeElements>
    <a:clrScheme name="Custom 2">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IA_new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IA_new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IA_new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IA_new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IA_new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IA_new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IA_new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IA_new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IA_new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IA_new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IA_new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50Hz Folienmaster 1-zeilig">
  <a:themeElements>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2_50Hz Folienmaster 1-zeilig">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180975" rtl="0" eaLnBrk="0" fontAlgn="base" latinLnBrk="0" hangingPunct="0">
          <a:lnSpc>
            <a:spcPts val="2000"/>
          </a:lnSpc>
          <a:spcBef>
            <a:spcPct val="20000"/>
          </a:spcBef>
          <a:spcAft>
            <a:spcPct val="0"/>
          </a:spcAft>
          <a:buClrTx/>
          <a:buSzTx/>
          <a:buFontTx/>
          <a:buNone/>
          <a:tabLst>
            <a:tab pos="8334375" algn="r"/>
          </a:tabLst>
          <a:defRPr kumimoji="0" lang="de-DE" sz="26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180975" rtl="0" eaLnBrk="0" fontAlgn="base" latinLnBrk="0" hangingPunct="0">
          <a:lnSpc>
            <a:spcPts val="2000"/>
          </a:lnSpc>
          <a:spcBef>
            <a:spcPct val="20000"/>
          </a:spcBef>
          <a:spcAft>
            <a:spcPct val="0"/>
          </a:spcAft>
          <a:buClrTx/>
          <a:buSzTx/>
          <a:buFontTx/>
          <a:buNone/>
          <a:tabLst>
            <a:tab pos="8334375" algn="r"/>
          </a:tabLst>
          <a:defRPr kumimoji="0" lang="de-DE" sz="26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50Hz Folienmaster 1-zeilig">
  <a:themeElements>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2_50Hz Folienmaster 1-zeilig">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180975" rtl="0" eaLnBrk="0" fontAlgn="base" latinLnBrk="0" hangingPunct="0">
          <a:lnSpc>
            <a:spcPts val="2000"/>
          </a:lnSpc>
          <a:spcBef>
            <a:spcPct val="20000"/>
          </a:spcBef>
          <a:spcAft>
            <a:spcPct val="0"/>
          </a:spcAft>
          <a:buClrTx/>
          <a:buSzTx/>
          <a:buFontTx/>
          <a:buNone/>
          <a:tabLst>
            <a:tab pos="8334375" algn="r"/>
          </a:tabLst>
          <a:defRPr kumimoji="0" lang="de-DE" sz="26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180975" rtl="0" eaLnBrk="0" fontAlgn="base" latinLnBrk="0" hangingPunct="0">
          <a:lnSpc>
            <a:spcPts val="2000"/>
          </a:lnSpc>
          <a:spcBef>
            <a:spcPct val="20000"/>
          </a:spcBef>
          <a:spcAft>
            <a:spcPct val="0"/>
          </a:spcAft>
          <a:buClrTx/>
          <a:buSzTx/>
          <a:buFontTx/>
          <a:buNone/>
          <a:tabLst>
            <a:tab pos="8334375" algn="r"/>
          </a:tabLst>
          <a:defRPr kumimoji="0" lang="de-DE" sz="26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Elia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Elia ontwer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Elia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Elia ontwer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Custom 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slide master">
  <a:themeElements>
    <a:clrScheme name="Custom 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50 Hertz Inhaltsfolien">
  <a:themeElements>
    <a:clrScheme name="50hertz">
      <a:dk1>
        <a:srgbClr val="46535B"/>
      </a:dk1>
      <a:lt1>
        <a:sysClr val="window" lastClr="FFFFFF"/>
      </a:lt1>
      <a:dk2>
        <a:srgbClr val="E75420"/>
      </a:dk2>
      <a:lt2>
        <a:srgbClr val="818A8F"/>
      </a:lt2>
      <a:accent1>
        <a:srgbClr val="F0801A"/>
      </a:accent1>
      <a:accent2>
        <a:srgbClr val="258998"/>
      </a:accent2>
      <a:accent3>
        <a:srgbClr val="6AA9A0"/>
      </a:accent3>
      <a:accent4>
        <a:srgbClr val="990035"/>
      </a:accent4>
      <a:accent5>
        <a:srgbClr val="E0E1DD"/>
      </a:accent5>
      <a:accent6>
        <a:srgbClr val="000000"/>
      </a:accent6>
      <a:hlink>
        <a:srgbClr val="E75420"/>
      </a:hlink>
      <a:folHlink>
        <a:srgbClr val="000000"/>
      </a:folHlink>
    </a:clrScheme>
    <a:fontScheme name="Office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äsentation1" id="{67B39C7B-7CA2-4902-B95D-6841301FE832}" vid="{AD0EFF3A-5A97-4FDE-A01A-F902A377E55B}"/>
    </a:ext>
  </a:extLst>
</a:theme>
</file>

<file path=ppt/theme/theme25.xml><?xml version="1.0" encoding="utf-8"?>
<a:theme xmlns:a="http://schemas.openxmlformats.org/drawingml/2006/main" name="4_50 Hertz Inhaltsfolien">
  <a:themeElements>
    <a:clrScheme name="50hertz">
      <a:dk1>
        <a:srgbClr val="46535B"/>
      </a:dk1>
      <a:lt1>
        <a:sysClr val="window" lastClr="FFFFFF"/>
      </a:lt1>
      <a:dk2>
        <a:srgbClr val="E75420"/>
      </a:dk2>
      <a:lt2>
        <a:srgbClr val="818A8F"/>
      </a:lt2>
      <a:accent1>
        <a:srgbClr val="F0801A"/>
      </a:accent1>
      <a:accent2>
        <a:srgbClr val="258998"/>
      </a:accent2>
      <a:accent3>
        <a:srgbClr val="6AA9A0"/>
      </a:accent3>
      <a:accent4>
        <a:srgbClr val="990035"/>
      </a:accent4>
      <a:accent5>
        <a:srgbClr val="E0E1DD"/>
      </a:accent5>
      <a:accent6>
        <a:srgbClr val="000000"/>
      </a:accent6>
      <a:hlink>
        <a:srgbClr val="E75420"/>
      </a:hlink>
      <a:folHlink>
        <a:srgbClr val="000000"/>
      </a:folHlink>
    </a:clrScheme>
    <a:fontScheme name="Office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äsentation1" id="{67B39C7B-7CA2-4902-B95D-6841301FE832}" vid="{AD0EFF3A-5A97-4FDE-A01A-F902A377E55B}"/>
    </a:ext>
  </a:extLst>
</a:theme>
</file>

<file path=ppt/theme/theme26.xml><?xml version="1.0" encoding="utf-8"?>
<a:theme xmlns:a="http://schemas.openxmlformats.org/drawingml/2006/main" name="50 Hertz Inhaltsfolien">
  <a:themeElements>
    <a:clrScheme name="50hertz">
      <a:dk1>
        <a:srgbClr val="46535B"/>
      </a:dk1>
      <a:lt1>
        <a:sysClr val="window" lastClr="FFFFFF"/>
      </a:lt1>
      <a:dk2>
        <a:srgbClr val="E75420"/>
      </a:dk2>
      <a:lt2>
        <a:srgbClr val="818A8F"/>
      </a:lt2>
      <a:accent1>
        <a:srgbClr val="F0801A"/>
      </a:accent1>
      <a:accent2>
        <a:srgbClr val="258998"/>
      </a:accent2>
      <a:accent3>
        <a:srgbClr val="6AA9A0"/>
      </a:accent3>
      <a:accent4>
        <a:srgbClr val="990035"/>
      </a:accent4>
      <a:accent5>
        <a:srgbClr val="E0E1DD"/>
      </a:accent5>
      <a:accent6>
        <a:srgbClr val="000000"/>
      </a:accent6>
      <a:hlink>
        <a:srgbClr val="E75420"/>
      </a:hlink>
      <a:folHlink>
        <a:srgbClr val="000000"/>
      </a:folHlink>
    </a:clrScheme>
    <a:fontScheme name="Office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äsentation1" id="{67B39C7B-7CA2-4902-B95D-6841301FE832}" vid="{AD0EFF3A-5A97-4FDE-A01A-F902A377E55B}"/>
    </a:ext>
  </a:ext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SM Dublin">
  <a:themeElements>
    <a:clrScheme name="Custom 2">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IA_new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IA_new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IA_new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IA_new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IA_new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IA_new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IA_new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IA_new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IA_new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IA_new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IA_new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lide master">
  <a:themeElements>
    <a:clrScheme name="Custom 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50Hz Folienmaster 1-zeilig">
  <a:themeElements>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2_50Hz Folienmaster 1-zeilig">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180975" rtl="0" eaLnBrk="0" fontAlgn="base" latinLnBrk="0" hangingPunct="0">
          <a:lnSpc>
            <a:spcPts val="2000"/>
          </a:lnSpc>
          <a:spcBef>
            <a:spcPct val="20000"/>
          </a:spcBef>
          <a:spcAft>
            <a:spcPct val="0"/>
          </a:spcAft>
          <a:buClrTx/>
          <a:buSzTx/>
          <a:buFontTx/>
          <a:buNone/>
          <a:tabLst>
            <a:tab pos="8334375" algn="r"/>
          </a:tabLst>
          <a:defRPr kumimoji="0" lang="de-DE" sz="26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180975" rtl="0" eaLnBrk="0" fontAlgn="base" latinLnBrk="0" hangingPunct="0">
          <a:lnSpc>
            <a:spcPts val="2000"/>
          </a:lnSpc>
          <a:spcBef>
            <a:spcPct val="20000"/>
          </a:spcBef>
          <a:spcAft>
            <a:spcPct val="0"/>
          </a:spcAft>
          <a:buClrTx/>
          <a:buSzTx/>
          <a:buFontTx/>
          <a:buNone/>
          <a:tabLst>
            <a:tab pos="8334375" algn="r"/>
          </a:tabLst>
          <a:defRPr kumimoji="0" lang="de-DE" sz="26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Elia ontwerp">
  <a:themeElements>
    <a:clrScheme name="9_Elia ontwer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Elia ontwerp">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rgbClr val="F86613"/>
          </a:buClr>
          <a:buSzPct val="140000"/>
          <a:buFontTx/>
          <a:buNone/>
          <a:tabLst/>
          <a:defRPr kumimoji="0" lang="en-US" sz="1400" b="1" i="1" u="none" strike="noStrike" cap="none" normalizeH="0" baseline="0">
            <a:ln>
              <a:noFill/>
            </a:ln>
            <a:solidFill>
              <a:srgbClr val="21363C"/>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rgbClr val="F86613"/>
          </a:buClr>
          <a:buSzPct val="140000"/>
          <a:buFontTx/>
          <a:buNone/>
          <a:tabLst/>
          <a:defRPr kumimoji="0" lang="en-US" sz="1400" b="1" i="1" u="none" strike="noStrike" cap="none" normalizeH="0" baseline="0">
            <a:ln>
              <a:noFill/>
            </a:ln>
            <a:solidFill>
              <a:srgbClr val="21363C"/>
            </a:solidFill>
            <a:effectLst/>
            <a:latin typeface="Verdana" charset="0"/>
            <a:ea typeface="ＭＳ Ｐゴシック" charset="0"/>
          </a:defRPr>
        </a:defPPr>
      </a:lstStyle>
    </a:lnDef>
  </a:objectDefaults>
  <a:extraClrSchemeLst>
    <a:extraClrScheme>
      <a:clrScheme name="9_Elia ontwer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Elia ontwerp">
  <a:themeElements>
    <a:clrScheme name="9_Elia ontwer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Elia ontwerp">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rgbClr val="F86613"/>
          </a:buClr>
          <a:buSzPct val="140000"/>
          <a:buFontTx/>
          <a:buNone/>
          <a:tabLst/>
          <a:defRPr kumimoji="0" lang="en-US" sz="1400" b="1" i="1" u="none" strike="noStrike" cap="none" normalizeH="0" baseline="0">
            <a:ln>
              <a:noFill/>
            </a:ln>
            <a:solidFill>
              <a:srgbClr val="21363C"/>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rgbClr val="F86613"/>
          </a:buClr>
          <a:buSzPct val="140000"/>
          <a:buFontTx/>
          <a:buNone/>
          <a:tabLst/>
          <a:defRPr kumimoji="0" lang="en-US" sz="1400" b="1" i="1" u="none" strike="noStrike" cap="none" normalizeH="0" baseline="0">
            <a:ln>
              <a:noFill/>
            </a:ln>
            <a:solidFill>
              <a:srgbClr val="21363C"/>
            </a:solidFill>
            <a:effectLst/>
            <a:latin typeface="Verdana" charset="0"/>
            <a:ea typeface="ＭＳ Ｐゴシック" charset="0"/>
          </a:defRPr>
        </a:defPPr>
      </a:lstStyle>
    </a:lnDef>
  </a:objectDefaults>
  <a:extraClrSchemeLst>
    <a:extraClrScheme>
      <a:clrScheme name="9_Elia ontwer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Elia ontwerp">
  <a:themeElements>
    <a:clrScheme name="5_Elia ontwer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Elia ontwer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Arial" pitchFamily="34" charset="0"/>
          <a:buChar char="•"/>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Arial" pitchFamily="34" charset="0"/>
          <a:buChar char="•"/>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5_Elia ontwer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50Hz Folienmaster 1-zeilig">
  <a:themeElements>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2_50Hz Folienmaster 1-zeili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50Hz Folienmaster 1-zeilig 1">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DSM Dublin</Template>
  <TotalTime>26</TotalTime>
  <Words>3617</Words>
  <Application>Microsoft Macintosh PowerPoint</Application>
  <PresentationFormat>On-screen Show (4:3)</PresentationFormat>
  <Paragraphs>659</Paragraphs>
  <Slides>49</Slides>
  <Notes>21</Notes>
  <HiddenSlides>0</HiddenSlides>
  <MMClips>0</MMClips>
  <ScaleCrop>false</ScaleCrop>
  <HeadingPairs>
    <vt:vector size="4" baseType="variant">
      <vt:variant>
        <vt:lpstr>Theme</vt:lpstr>
      </vt:variant>
      <vt:variant>
        <vt:i4>26</vt:i4>
      </vt:variant>
      <vt:variant>
        <vt:lpstr>Slide Titles</vt:lpstr>
      </vt:variant>
      <vt:variant>
        <vt:i4>49</vt:i4>
      </vt:variant>
    </vt:vector>
  </HeadingPairs>
  <TitlesOfParts>
    <vt:vector size="75" baseType="lpstr">
      <vt:lpstr>DSM Dublin</vt:lpstr>
      <vt:lpstr>slide master</vt:lpstr>
      <vt:lpstr>1_DSM Dublin</vt:lpstr>
      <vt:lpstr>1_slide master</vt:lpstr>
      <vt:lpstr>7_50Hz Folienmaster 1-zeilig</vt:lpstr>
      <vt:lpstr>9_Elia ontwerp</vt:lpstr>
      <vt:lpstr>10_Elia ontwerp</vt:lpstr>
      <vt:lpstr>5_Elia ontwerp</vt:lpstr>
      <vt:lpstr>2_50Hz Folienmaster 1-zeilig</vt:lpstr>
      <vt:lpstr>3_50Hz Folienmaster 1-zeilig</vt:lpstr>
      <vt:lpstr>4_50Hz Folienmaster 1-zeilig</vt:lpstr>
      <vt:lpstr>1_Custom Design</vt:lpstr>
      <vt:lpstr>6_Elia ontwerp</vt:lpstr>
      <vt:lpstr>4_Custom Design</vt:lpstr>
      <vt:lpstr>2_Custom Design</vt:lpstr>
      <vt:lpstr>5_Custom Design</vt:lpstr>
      <vt:lpstr>7_Elia ontwerp</vt:lpstr>
      <vt:lpstr>3_Custom Design</vt:lpstr>
      <vt:lpstr>7_Custom Design</vt:lpstr>
      <vt:lpstr>6_Custom Design</vt:lpstr>
      <vt:lpstr>Custom Design</vt:lpstr>
      <vt:lpstr>8_Custom Design</vt:lpstr>
      <vt:lpstr>2_slide master</vt:lpstr>
      <vt:lpstr>3_50 Hertz Inhaltsfolien</vt:lpstr>
      <vt:lpstr>4_50 Hertz Inhaltsfolien</vt:lpstr>
      <vt:lpstr>50 Hertz Inhaltsfolien</vt:lpstr>
      <vt:lpstr>Transmission System management &amp; Ancillary services</vt:lpstr>
      <vt:lpstr>PowerPoint Presentation</vt:lpstr>
      <vt:lpstr>PowerPoint Presentation</vt:lpstr>
      <vt:lpstr>Elia Group - reliable and resilient networks</vt:lpstr>
      <vt:lpstr>Elia + 50Hertz Transmission = Top 5 in Europe</vt:lpstr>
      <vt:lpstr>TSO:  ► Essential link between # stakeholders</vt:lpstr>
      <vt:lpstr>The transmission grid: key in energy policy</vt:lpstr>
      <vt:lpstr>Elia has a central role within this energy-(r)evolution</vt:lpstr>
      <vt:lpstr>PowerPoint Presentation</vt:lpstr>
      <vt:lpstr>EU Market Model</vt:lpstr>
      <vt:lpstr>Power Markets: general framework</vt:lpstr>
      <vt:lpstr>Different electricity markets</vt:lpstr>
      <vt:lpstr>PowerPoint Presentation</vt:lpstr>
      <vt:lpstr>Market actors</vt:lpstr>
      <vt:lpstr>Roles and responsibilities</vt:lpstr>
      <vt:lpstr>PowerPoint Presentation</vt:lpstr>
      <vt:lpstr>Product overview</vt:lpstr>
      <vt:lpstr>PowerPoint Presentation</vt:lpstr>
      <vt:lpstr>PowerPoint Presentation</vt:lpstr>
      <vt:lpstr>General principles of balancing ► Consumption must equal generation, otherwise: BLACKOUT!</vt:lpstr>
      <vt:lpstr>Organisation of balancing in Belgium</vt:lpstr>
      <vt:lpstr>Different role of ARPs  Elia in energy markets</vt:lpstr>
      <vt:lpstr>Frequency Containement Reserve (FCR)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principles of balancing  ► TSO balancing actions are reflected in imbalance tariffs</vt:lpstr>
      <vt:lpstr>PowerPoint Presentation</vt:lpstr>
      <vt:lpstr>Drivers changing our world</vt:lpstr>
      <vt:lpstr>Challenge : RES integration Belgian figures</vt:lpstr>
      <vt:lpstr>PowerPoint Presentation</vt:lpstr>
      <vt:lpstr>Possible solutions: working on different axis</vt:lpstr>
      <vt:lpstr>Strategic Reserves –  “Plan Wathelet”</vt:lpstr>
      <vt:lpstr>PowerPoint Presentation</vt:lpstr>
      <vt:lpstr>PowerPoint Presentation</vt:lpstr>
      <vt:lpstr>PowerPoint Presentation</vt:lpstr>
      <vt:lpstr>PowerPoint Presentation</vt:lpstr>
      <vt:lpstr>Other System services Black start – MVAR</vt:lpstr>
      <vt:lpstr>Grid losses</vt:lpstr>
      <vt:lpstr>Conclusion</vt:lpstr>
      <vt:lpstr>Thank you !  </vt:lpstr>
    </vt:vector>
  </TitlesOfParts>
  <Company>ELIA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of demand in Belgian Balancing market</dc:title>
  <dc:creator>Hebb Bob</dc:creator>
  <cp:lastModifiedBy>Hubert Lemmens</cp:lastModifiedBy>
  <cp:revision>230</cp:revision>
  <cp:lastPrinted>2013-08-22T15:34:48Z</cp:lastPrinted>
  <dcterms:created xsi:type="dcterms:W3CDTF">2013-04-18T11:31:15Z</dcterms:created>
  <dcterms:modified xsi:type="dcterms:W3CDTF">2015-08-27T12:46:11Z</dcterms:modified>
</cp:coreProperties>
</file>